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2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notesSlides/notesSlide3.xml" ContentType="application/vnd.openxmlformats-officedocument.presentationml.notesSlide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notesSlides/notesSlide4.xml" ContentType="application/vnd.openxmlformats-officedocument.presentationml.notesSlide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5.xml" ContentType="application/vnd.openxmlformats-officedocument.presentationml.notesSlid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notesSlides/notesSlide6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7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notesSlides/notesSlide8.xml" ContentType="application/vnd.openxmlformats-officedocument.presentationml.notesSlide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notesSlides/notesSlide9.xml" ContentType="application/vnd.openxmlformats-officedocument.presentationml.notesSlide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notesSlides/notesSlide10.xml" ContentType="application/vnd.openxmlformats-officedocument.presentationml.notesSlide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1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12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notesSlides/notesSlide13.xml" ContentType="application/vnd.openxmlformats-officedocument.presentationml.notesSlide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notesSlides/notesSlide14.xml" ContentType="application/vnd.openxmlformats-officedocument.presentationml.notesSlide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notesSlides/notesSlide15.xml" ContentType="application/vnd.openxmlformats-officedocument.presentationml.notesSlide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notesSlides/notesSlide16.xml" ContentType="application/vnd.openxmlformats-officedocument.presentationml.notesSlide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notesSlides/notesSlide17.xml" ContentType="application/vnd.openxmlformats-officedocument.presentationml.notesSlide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notesSlides/notesSlide18.xml" ContentType="application/vnd.openxmlformats-officedocument.presentationml.notesSlide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notesSlides/notesSlide19.xml" ContentType="application/vnd.openxmlformats-officedocument.presentationml.notesSlide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notesSlides/notesSlide20.xml" ContentType="application/vnd.openxmlformats-officedocument.presentationml.notesSlide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notesSlides/notesSlide21.xml" ContentType="application/vnd.openxmlformats-officedocument.presentationml.notesSlide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notesSlides/notesSlide22.xml" ContentType="application/vnd.openxmlformats-officedocument.presentationml.notesSlide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notesSlides/notesSlide23.xml" ContentType="application/vnd.openxmlformats-officedocument.presentationml.notesSlide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notesSlides/notesSlide24.xml" ContentType="application/vnd.openxmlformats-officedocument.presentationml.notesSlide+xml"/>
  <Override PartName="/ppt/tags/tag17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414" r:id="rId2"/>
    <p:sldId id="427" r:id="rId3"/>
    <p:sldId id="428" r:id="rId4"/>
    <p:sldId id="429" r:id="rId5"/>
    <p:sldId id="435" r:id="rId6"/>
    <p:sldId id="494" r:id="rId7"/>
    <p:sldId id="430" r:id="rId8"/>
    <p:sldId id="436" r:id="rId9"/>
    <p:sldId id="437" r:id="rId10"/>
    <p:sldId id="438" r:id="rId11"/>
    <p:sldId id="444" r:id="rId12"/>
    <p:sldId id="445" r:id="rId13"/>
    <p:sldId id="441" r:id="rId14"/>
    <p:sldId id="442" r:id="rId15"/>
    <p:sldId id="447" r:id="rId16"/>
    <p:sldId id="448" r:id="rId17"/>
    <p:sldId id="449" r:id="rId18"/>
    <p:sldId id="450" r:id="rId19"/>
    <p:sldId id="456" r:id="rId20"/>
    <p:sldId id="496" r:id="rId21"/>
    <p:sldId id="454" r:id="rId22"/>
    <p:sldId id="457" r:id="rId23"/>
    <p:sldId id="453" r:id="rId24"/>
    <p:sldId id="452" r:id="rId25"/>
    <p:sldId id="451" r:id="rId26"/>
    <p:sldId id="455" r:id="rId27"/>
    <p:sldId id="497" r:id="rId28"/>
    <p:sldId id="498" r:id="rId29"/>
    <p:sldId id="499" r:id="rId30"/>
    <p:sldId id="464" r:id="rId31"/>
    <p:sldId id="465" r:id="rId32"/>
    <p:sldId id="470" r:id="rId33"/>
    <p:sldId id="471" r:id="rId34"/>
    <p:sldId id="472" r:id="rId35"/>
    <p:sldId id="473" r:id="rId36"/>
    <p:sldId id="466" r:id="rId37"/>
    <p:sldId id="474" r:id="rId38"/>
    <p:sldId id="476" r:id="rId39"/>
    <p:sldId id="477" r:id="rId40"/>
    <p:sldId id="478" r:id="rId41"/>
    <p:sldId id="467" r:id="rId42"/>
    <p:sldId id="479" r:id="rId43"/>
    <p:sldId id="480" r:id="rId44"/>
    <p:sldId id="487" r:id="rId45"/>
    <p:sldId id="482" r:id="rId46"/>
    <p:sldId id="483" r:id="rId47"/>
    <p:sldId id="468" r:id="rId48"/>
    <p:sldId id="484" r:id="rId49"/>
    <p:sldId id="485" r:id="rId50"/>
    <p:sldId id="495" r:id="rId51"/>
    <p:sldId id="434" r:id="rId52"/>
  </p:sldIdLst>
  <p:sldSz cx="12192000" cy="6858000"/>
  <p:notesSz cx="6858000" cy="9144000"/>
  <p:embeddedFontLst>
    <p:embeddedFont>
      <p:font typeface="Consolas" panose="020B0609020204030204" pitchFamily="49" charset="0"/>
      <p:regular r:id="rId55"/>
      <p:bold r:id="rId56"/>
      <p:italic r:id="rId57"/>
      <p:boldItalic r:id="rId58"/>
    </p:embeddedFont>
    <p:embeddedFont>
      <p:font typeface="SimHei" panose="02010609060101010101" pitchFamily="49" charset="-122"/>
      <p:regular r:id="rId59"/>
    </p:embeddedFont>
  </p:embeddedFontLst>
  <p:custDataLst>
    <p:tags r:id="rId6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2F10"/>
    <a:srgbClr val="84685A"/>
    <a:srgbClr val="C18953"/>
    <a:srgbClr val="BF6A59"/>
    <a:srgbClr val="CD8B7D"/>
    <a:srgbClr val="FFFFFF"/>
    <a:srgbClr val="92A1A5"/>
    <a:srgbClr val="5B7782"/>
    <a:srgbClr val="145672"/>
    <a:srgbClr val="625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82" d="100"/>
          <a:sy n="82" d="100"/>
        </p:scale>
        <p:origin x="8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4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51608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0638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0475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593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6300718" y="-2601021"/>
            <a:ext cx="8977380" cy="55337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-3474272" y="5204830"/>
            <a:ext cx="8977380" cy="55337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al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337499" y="279742"/>
            <a:ext cx="11517001" cy="62988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 useBgFill="1">
        <p:nvSpPr>
          <p:cNvPr id="6" name="等腰三角形 5"/>
          <p:cNvSpPr>
            <a:spLocks noChangeAspect="1"/>
          </p:cNvSpPr>
          <p:nvPr userDrawn="1"/>
        </p:nvSpPr>
        <p:spPr>
          <a:xfrm flipV="1">
            <a:off x="5916046" y="279742"/>
            <a:ext cx="359906" cy="31028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side page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756213" y="0"/>
            <a:ext cx="5435788" cy="6858003"/>
          </a:xfrm>
          <a:custGeom>
            <a:avLst/>
            <a:gdLst>
              <a:gd name="connsiteX0" fmla="*/ 2130130 w 5435788"/>
              <a:gd name="connsiteY0" fmla="*/ 0 h 6858002"/>
              <a:gd name="connsiteX1" fmla="*/ 5435788 w 5435788"/>
              <a:gd name="connsiteY1" fmla="*/ 0 h 6858002"/>
              <a:gd name="connsiteX2" fmla="*/ 5435788 w 5435788"/>
              <a:gd name="connsiteY2" fmla="*/ 6858002 h 6858002"/>
              <a:gd name="connsiteX3" fmla="*/ 0 w 54357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788" h="6858002">
                <a:moveTo>
                  <a:pt x="2130130" y="0"/>
                </a:moveTo>
                <a:lnTo>
                  <a:pt x="5435788" y="0"/>
                </a:lnTo>
                <a:lnTo>
                  <a:pt x="5435788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lIns="68580" tIns="34290" rIns="68580" bIns="34290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/>
    </mc:Choice>
    <mc:Fallback xmlns="">
      <p:transition spd="slow" advTm="5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31000">
                <a:schemeClr val="accent1">
                  <a:lumMod val="5000"/>
                  <a:lumOff val="95000"/>
                  <a:alpha val="19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ea typeface="Calibri" panose="020F0502020204030204" charset="0"/>
            </a:endParaRPr>
          </a:p>
        </p:txBody>
      </p:sp>
    </p:spTree>
  </p:cSld>
  <p:clrMapOvr>
    <a:masterClrMapping/>
  </p:clrMapOvr>
  <p:transition advClick="0" advTm="1000">
    <p:rand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2024/10/17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2024/10/17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SimHei" panose="02010609060101010101" pitchFamily="49" charset="-122"/>
                <a:ea typeface="SimHei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2024/10/17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SimHei" panose="02010609060101010101" pitchFamily="49" charset="-122"/>
                <a:ea typeface="SimHei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SimHei" panose="02010609060101010101" pitchFamily="49" charset="-122"/>
                <a:ea typeface="SimHei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Calibri" panose="020F050202020403020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63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69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10" Type="http://schemas.openxmlformats.org/officeDocument/2006/relationships/image" Target="../media/image5.png"/><Relationship Id="rId4" Type="http://schemas.openxmlformats.org/officeDocument/2006/relationships/tags" Target="../tags/tag70.xml"/><Relationship Id="rId9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3" Type="http://schemas.openxmlformats.org/officeDocument/2006/relationships/tags" Target="../tags/tag75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10" Type="http://schemas.openxmlformats.org/officeDocument/2006/relationships/image" Target="../media/image6.png"/><Relationship Id="rId4" Type="http://schemas.openxmlformats.org/officeDocument/2006/relationships/tags" Target="../tags/tag76.xml"/><Relationship Id="rId9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3" Type="http://schemas.openxmlformats.org/officeDocument/2006/relationships/tags" Target="../tags/tag81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10" Type="http://schemas.openxmlformats.org/officeDocument/2006/relationships/image" Target="../media/image7.png"/><Relationship Id="rId4" Type="http://schemas.openxmlformats.org/officeDocument/2006/relationships/tags" Target="../tags/tag82.xml"/><Relationship Id="rId9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3" Type="http://schemas.openxmlformats.org/officeDocument/2006/relationships/tags" Target="../tags/tag87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10" Type="http://schemas.openxmlformats.org/officeDocument/2006/relationships/image" Target="../media/image8.png"/><Relationship Id="rId4" Type="http://schemas.openxmlformats.org/officeDocument/2006/relationships/tags" Target="../tags/tag88.xml"/><Relationship Id="rId9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3" Type="http://schemas.openxmlformats.org/officeDocument/2006/relationships/tags" Target="../tags/tag93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10" Type="http://schemas.openxmlformats.org/officeDocument/2006/relationships/image" Target="../media/image9.png"/><Relationship Id="rId4" Type="http://schemas.openxmlformats.org/officeDocument/2006/relationships/tags" Target="../tags/tag94.xml"/><Relationship Id="rId9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3" Type="http://schemas.openxmlformats.org/officeDocument/2006/relationships/tags" Target="../tags/tag99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10" Type="http://schemas.openxmlformats.org/officeDocument/2006/relationships/image" Target="../media/image10.png"/><Relationship Id="rId4" Type="http://schemas.openxmlformats.org/officeDocument/2006/relationships/tags" Target="../tags/tag100.xml"/><Relationship Id="rId9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3" Type="http://schemas.openxmlformats.org/officeDocument/2006/relationships/tags" Target="../tags/tag105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11" Type="http://schemas.openxmlformats.org/officeDocument/2006/relationships/image" Target="../media/image12.png"/><Relationship Id="rId5" Type="http://schemas.openxmlformats.org/officeDocument/2006/relationships/tags" Target="../tags/tag107.xml"/><Relationship Id="rId10" Type="http://schemas.openxmlformats.org/officeDocument/2006/relationships/image" Target="../media/image11.png"/><Relationship Id="rId4" Type="http://schemas.openxmlformats.org/officeDocument/2006/relationships/tags" Target="../tags/tag106.xml"/><Relationship Id="rId9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3" Type="http://schemas.openxmlformats.org/officeDocument/2006/relationships/tags" Target="../tags/tag111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6" Type="http://schemas.openxmlformats.org/officeDocument/2006/relationships/tags" Target="../tags/tag114.xml"/><Relationship Id="rId5" Type="http://schemas.openxmlformats.org/officeDocument/2006/relationships/tags" Target="../tags/tag113.xml"/><Relationship Id="rId10" Type="http://schemas.openxmlformats.org/officeDocument/2006/relationships/image" Target="../media/image13.png"/><Relationship Id="rId4" Type="http://schemas.openxmlformats.org/officeDocument/2006/relationships/tags" Target="../tags/tag112.xml"/><Relationship Id="rId9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3" Type="http://schemas.microsoft.com/office/2007/relationships/media" Target="../media/media1.mp4"/><Relationship Id="rId7" Type="http://schemas.openxmlformats.org/officeDocument/2006/relationships/tags" Target="../tags/tag119.xml"/><Relationship Id="rId12" Type="http://schemas.openxmlformats.org/officeDocument/2006/relationships/image" Target="../media/image14.png"/><Relationship Id="rId2" Type="http://schemas.openxmlformats.org/officeDocument/2006/relationships/tags" Target="../tags/tag116.xml"/><Relationship Id="rId1" Type="http://schemas.openxmlformats.org/officeDocument/2006/relationships/tags" Target="../tags/tag115.xml"/><Relationship Id="rId6" Type="http://schemas.openxmlformats.org/officeDocument/2006/relationships/tags" Target="../tags/tag118.xml"/><Relationship Id="rId11" Type="http://schemas.openxmlformats.org/officeDocument/2006/relationships/image" Target="../media/image3.png"/><Relationship Id="rId5" Type="http://schemas.openxmlformats.org/officeDocument/2006/relationships/tags" Target="../tags/tag117.xml"/><Relationship Id="rId10" Type="http://schemas.openxmlformats.org/officeDocument/2006/relationships/notesSlide" Target="../notesSlides/notesSlide14.xml"/><Relationship Id="rId4" Type="http://schemas.openxmlformats.org/officeDocument/2006/relationships/video" Target="../media/media1.mp4"/><Relationship Id="rId9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tags" Target="../tags/tag18.xml"/><Relationship Id="rId18" Type="http://schemas.openxmlformats.org/officeDocument/2006/relationships/slideLayout" Target="../slideLayouts/slideLayout2.xml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12" Type="http://schemas.openxmlformats.org/officeDocument/2006/relationships/tags" Target="../tags/tag17.xml"/><Relationship Id="rId17" Type="http://schemas.openxmlformats.org/officeDocument/2006/relationships/tags" Target="../tags/tag22.xml"/><Relationship Id="rId2" Type="http://schemas.openxmlformats.org/officeDocument/2006/relationships/tags" Target="../tags/tag7.xml"/><Relationship Id="rId16" Type="http://schemas.openxmlformats.org/officeDocument/2006/relationships/tags" Target="../tags/tag21.xml"/><Relationship Id="rId1" Type="http://schemas.openxmlformats.org/officeDocument/2006/relationships/tags" Target="../tags/tag6.xml"/><Relationship Id="rId6" Type="http://schemas.openxmlformats.org/officeDocument/2006/relationships/tags" Target="../tags/tag11.xml"/><Relationship Id="rId11" Type="http://schemas.openxmlformats.org/officeDocument/2006/relationships/tags" Target="../tags/tag16.xml"/><Relationship Id="rId5" Type="http://schemas.openxmlformats.org/officeDocument/2006/relationships/tags" Target="../tags/tag10.xml"/><Relationship Id="rId15" Type="http://schemas.openxmlformats.org/officeDocument/2006/relationships/tags" Target="../tags/tag20.xml"/><Relationship Id="rId10" Type="http://schemas.openxmlformats.org/officeDocument/2006/relationships/tags" Target="../tags/tag15.xml"/><Relationship Id="rId19" Type="http://schemas.openxmlformats.org/officeDocument/2006/relationships/image" Target="../media/image3.png"/><Relationship Id="rId4" Type="http://schemas.openxmlformats.org/officeDocument/2006/relationships/tags" Target="../tags/tag9.xml"/><Relationship Id="rId9" Type="http://schemas.openxmlformats.org/officeDocument/2006/relationships/tags" Target="../tags/tag14.xml"/><Relationship Id="rId14" Type="http://schemas.openxmlformats.org/officeDocument/2006/relationships/tags" Target="../tags/tag19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3" Type="http://schemas.openxmlformats.org/officeDocument/2006/relationships/tags" Target="../tags/tag123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22.xml"/><Relationship Id="rId1" Type="http://schemas.openxmlformats.org/officeDocument/2006/relationships/tags" Target="../tags/tag121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9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3" Type="http://schemas.openxmlformats.org/officeDocument/2006/relationships/tags" Target="../tags/tag129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28.xml"/><Relationship Id="rId1" Type="http://schemas.openxmlformats.org/officeDocument/2006/relationships/tags" Target="../tags/tag127.xml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9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3" Type="http://schemas.openxmlformats.org/officeDocument/2006/relationships/tags" Target="../tags/tag135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34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Relationship Id="rId9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41.xml"/><Relationship Id="rId7" Type="http://schemas.openxmlformats.org/officeDocument/2006/relationships/notesSlide" Target="../notesSlides/notesSlide18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43.xml"/><Relationship Id="rId4" Type="http://schemas.openxmlformats.org/officeDocument/2006/relationships/tags" Target="../tags/tag14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46.xml"/><Relationship Id="rId7" Type="http://schemas.openxmlformats.org/officeDocument/2006/relationships/notesSlide" Target="../notesSlides/notesSlide19.xml"/><Relationship Id="rId2" Type="http://schemas.openxmlformats.org/officeDocument/2006/relationships/tags" Target="../tags/tag145.xml"/><Relationship Id="rId1" Type="http://schemas.openxmlformats.org/officeDocument/2006/relationships/tags" Target="../tags/tag14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48.xml"/><Relationship Id="rId4" Type="http://schemas.openxmlformats.org/officeDocument/2006/relationships/tags" Target="../tags/tag14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154.xml"/><Relationship Id="rId3" Type="http://schemas.openxmlformats.org/officeDocument/2006/relationships/tags" Target="../tags/tag151.xml"/><Relationship Id="rId7" Type="http://schemas.openxmlformats.org/officeDocument/2006/relationships/tags" Target="../tags/tag153.xml"/><Relationship Id="rId12" Type="http://schemas.openxmlformats.org/officeDocument/2006/relationships/image" Target="../media/image15.png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6" Type="http://schemas.openxmlformats.org/officeDocument/2006/relationships/tags" Target="../tags/tag152.xml"/><Relationship Id="rId11" Type="http://schemas.openxmlformats.org/officeDocument/2006/relationships/image" Target="../media/image3.png"/><Relationship Id="rId5" Type="http://schemas.openxmlformats.org/officeDocument/2006/relationships/video" Target="../media/media2.mp4"/><Relationship Id="rId10" Type="http://schemas.openxmlformats.org/officeDocument/2006/relationships/notesSlide" Target="../notesSlides/notesSlide20.xml"/><Relationship Id="rId4" Type="http://schemas.microsoft.com/office/2007/relationships/media" Target="../media/media2.mp4"/><Relationship Id="rId9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57.xml"/><Relationship Id="rId7" Type="http://schemas.openxmlformats.org/officeDocument/2006/relationships/notesSlide" Target="../notesSlides/notesSlide21.xml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59.xml"/><Relationship Id="rId4" Type="http://schemas.openxmlformats.org/officeDocument/2006/relationships/tags" Target="../tags/tag158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2.xml"/><Relationship Id="rId3" Type="http://schemas.openxmlformats.org/officeDocument/2006/relationships/tags" Target="../tags/tag162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61.xml"/><Relationship Id="rId1" Type="http://schemas.openxmlformats.org/officeDocument/2006/relationships/tags" Target="../tags/tag160.xml"/><Relationship Id="rId6" Type="http://schemas.openxmlformats.org/officeDocument/2006/relationships/tags" Target="../tags/tag165.xml"/><Relationship Id="rId5" Type="http://schemas.openxmlformats.org/officeDocument/2006/relationships/tags" Target="../tags/tag164.xml"/><Relationship Id="rId10" Type="http://schemas.openxmlformats.org/officeDocument/2006/relationships/image" Target="../media/image16.png"/><Relationship Id="rId4" Type="http://schemas.openxmlformats.org/officeDocument/2006/relationships/tags" Target="../tags/tag163.xml"/><Relationship Id="rId9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3.xml"/><Relationship Id="rId3" Type="http://schemas.openxmlformats.org/officeDocument/2006/relationships/tags" Target="../tags/tag168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10" Type="http://schemas.openxmlformats.org/officeDocument/2006/relationships/image" Target="../media/image17.png"/><Relationship Id="rId4" Type="http://schemas.openxmlformats.org/officeDocument/2006/relationships/tags" Target="../tags/tag169.xml"/><Relationship Id="rId9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4.xml"/><Relationship Id="rId3" Type="http://schemas.openxmlformats.org/officeDocument/2006/relationships/tags" Target="../tags/tag174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image" Target="../media/image18.png"/><Relationship Id="rId4" Type="http://schemas.openxmlformats.org/officeDocument/2006/relationships/tags" Target="../tags/tag175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26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9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33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13" Type="http://schemas.openxmlformats.org/officeDocument/2006/relationships/tags" Target="../tags/tag49.xml"/><Relationship Id="rId18" Type="http://schemas.openxmlformats.org/officeDocument/2006/relationships/slideLayout" Target="../slideLayouts/slideLayout2.xml"/><Relationship Id="rId3" Type="http://schemas.openxmlformats.org/officeDocument/2006/relationships/tags" Target="../tags/tag39.xml"/><Relationship Id="rId7" Type="http://schemas.openxmlformats.org/officeDocument/2006/relationships/tags" Target="../tags/tag43.xml"/><Relationship Id="rId12" Type="http://schemas.openxmlformats.org/officeDocument/2006/relationships/tags" Target="../tags/tag48.xml"/><Relationship Id="rId17" Type="http://schemas.openxmlformats.org/officeDocument/2006/relationships/tags" Target="../tags/tag53.xml"/><Relationship Id="rId2" Type="http://schemas.openxmlformats.org/officeDocument/2006/relationships/tags" Target="../tags/tag38.xml"/><Relationship Id="rId16" Type="http://schemas.openxmlformats.org/officeDocument/2006/relationships/tags" Target="../tags/tag52.xml"/><Relationship Id="rId20" Type="http://schemas.openxmlformats.org/officeDocument/2006/relationships/image" Target="../media/image3.png"/><Relationship Id="rId1" Type="http://schemas.openxmlformats.org/officeDocument/2006/relationships/tags" Target="../tags/tag37.xml"/><Relationship Id="rId6" Type="http://schemas.openxmlformats.org/officeDocument/2006/relationships/tags" Target="../tags/tag42.xml"/><Relationship Id="rId11" Type="http://schemas.openxmlformats.org/officeDocument/2006/relationships/tags" Target="../tags/tag47.xml"/><Relationship Id="rId5" Type="http://schemas.openxmlformats.org/officeDocument/2006/relationships/tags" Target="../tags/tag41.xml"/><Relationship Id="rId15" Type="http://schemas.openxmlformats.org/officeDocument/2006/relationships/tags" Target="../tags/tag51.xml"/><Relationship Id="rId10" Type="http://schemas.openxmlformats.org/officeDocument/2006/relationships/tags" Target="../tags/tag46.xml"/><Relationship Id="rId19" Type="http://schemas.openxmlformats.org/officeDocument/2006/relationships/notesSlide" Target="../notesSlides/notesSlide3.xml"/><Relationship Id="rId4" Type="http://schemas.openxmlformats.org/officeDocument/2006/relationships/tags" Target="../tags/tag40.xml"/><Relationship Id="rId9" Type="http://schemas.openxmlformats.org/officeDocument/2006/relationships/tags" Target="../tags/tag45.xml"/><Relationship Id="rId14" Type="http://schemas.openxmlformats.org/officeDocument/2006/relationships/tags" Target="../tags/tag5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3" Type="http://schemas.openxmlformats.org/officeDocument/2006/relationships/tags" Target="../tags/tag56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10" Type="http://schemas.openxmlformats.org/officeDocument/2006/relationships/image" Target="../media/image4.png"/><Relationship Id="rId4" Type="http://schemas.openxmlformats.org/officeDocument/2006/relationships/tags" Target="../tags/tag57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91573" y="2763838"/>
            <a:ext cx="4808855" cy="1293495"/>
            <a:chOff x="5482" y="3907"/>
            <a:chExt cx="7573" cy="2037"/>
          </a:xfrm>
        </p:grpSpPr>
        <p:sp>
          <p:nvSpPr>
            <p:cNvPr id="15" name="文本框 14"/>
            <p:cNvSpPr txBox="1"/>
            <p:nvPr/>
          </p:nvSpPr>
          <p:spPr>
            <a:xfrm>
              <a:off x="5728" y="5122"/>
              <a:ext cx="6704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84685A"/>
                  </a:solidFill>
                  <a:effectLst/>
                  <a:latin typeface="Calibri" panose="020F0502020204030204" charset="0"/>
                  <a:ea typeface="Calibri" panose="020F0502020204030204" charset="0"/>
                  <a:sym typeface="+mn-ea"/>
                </a:rPr>
                <a:t>demo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1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3600" kern="0" cap="all" dirty="0">
                  <a:solidFill>
                    <a:srgbClr val="4C2F10"/>
                  </a:solidFill>
                  <a:effectLst/>
                  <a:uFillTx/>
                  <a:latin typeface="Calibri" panose="020F0502020204030204" charset="0"/>
                  <a:ea typeface="Calibri" panose="020F0502020204030204" charset="0"/>
                  <a:sym typeface="+mn-ea"/>
                </a:rPr>
                <a:t>Shopping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260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detail</a:t>
            </a:r>
          </a:p>
          <a:p>
            <a:r>
              <a:rPr lang="en-US" altLang="zh-CN" sz="20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  <a:sym typeface="Microsoft YaHei Light" panose="020B0502040204020203" pitchFamily="34" charset="-122"/>
              </a:rPr>
              <a:t>shoping home</a:t>
            </a:r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 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14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1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recommend products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2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all products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3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category products</a:t>
              </a: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260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detail</a:t>
            </a:r>
          </a:p>
          <a:p>
            <a:r>
              <a:rPr lang="en-US" altLang="zh-CN" sz="20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  <a:sym typeface="Microsoft YaHei Light" panose="020B0502040204020203" pitchFamily="34" charset="-122"/>
              </a:rPr>
              <a:t>shoping home</a:t>
            </a:r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 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1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recommend products</a:t>
              </a: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2" name="Picture 1" descr="Screenshot 2024-10-15 at 14.12.5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33500" y="2045335"/>
            <a:ext cx="8178800" cy="44246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260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detail</a:t>
            </a:r>
          </a:p>
          <a:p>
            <a:r>
              <a:rPr lang="en-US" altLang="zh-CN" sz="20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  <a:sym typeface="Microsoft YaHei Light" panose="020B0502040204020203" pitchFamily="34" charset="-122"/>
              </a:rPr>
              <a:t>shoping home</a:t>
            </a:r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 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2/3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all products / </a:t>
              </a:r>
              <a:r>
                <a:rPr lang="en-US" altLang="zh-CN" sz="2000" b="1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  <a:sym typeface="+mn-ea"/>
                </a:rPr>
                <a:t>category products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2" name="Picture 1" descr="Screenshot 2024-10-15 at 14.13.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35735" y="2045335"/>
            <a:ext cx="8197215" cy="4435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260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detail</a:t>
            </a:r>
          </a:p>
          <a:p>
            <a:r>
              <a:rPr lang="en-US" altLang="zh-CN" sz="20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  <a:sym typeface="Microsoft YaHei Light" panose="020B0502040204020203" pitchFamily="34" charset="-122"/>
              </a:rPr>
              <a:t>buyer center</a:t>
            </a:r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 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1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cart</a:t>
              </a: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4" name="Picture 3" descr="Screenshot 2024-10-15 at 14.34.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2365" y="2045335"/>
            <a:ext cx="8199120" cy="44367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260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detail</a:t>
            </a:r>
          </a:p>
          <a:p>
            <a:r>
              <a:rPr lang="en-US" altLang="zh-CN" sz="20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  <a:sym typeface="Microsoft YaHei Light" panose="020B0502040204020203" pitchFamily="34" charset="-122"/>
              </a:rPr>
              <a:t>buyer center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2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purchase history</a:t>
              </a: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2" name="Picture 1" descr="Screenshot 2024-10-15 at 14.34.3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915" y="1947545"/>
            <a:ext cx="8380095" cy="45339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260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detail</a:t>
            </a:r>
          </a:p>
          <a:p>
            <a:r>
              <a:rPr lang="en-US" altLang="zh-CN" sz="20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  <a:sym typeface="Microsoft YaHei Light" panose="020B0502040204020203" pitchFamily="34" charset="-122"/>
              </a:rPr>
              <a:t>buyer center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3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browser history</a:t>
              </a: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3" name="Picture 2" descr="Screenshot 2024-10-15 at 15.06.5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04620" y="2045335"/>
            <a:ext cx="8178800" cy="44246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260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detail</a:t>
            </a:r>
          </a:p>
          <a:p>
            <a:r>
              <a:rPr lang="en-US" altLang="zh-CN" sz="20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  <a:sym typeface="Microsoft YaHei Light" panose="020B0502040204020203" pitchFamily="34" charset="-122"/>
              </a:rPr>
              <a:t>sellerr center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1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pulish product</a:t>
              </a: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2" name="Picture 1" descr="Screenshot 2024-10-15 at 15.11.2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39215" y="1966595"/>
            <a:ext cx="8344535" cy="45148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260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detail</a:t>
            </a:r>
          </a:p>
          <a:p>
            <a:r>
              <a:rPr lang="en-US" altLang="zh-CN" sz="20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  <a:sym typeface="Microsoft YaHei Light" panose="020B0502040204020203" pitchFamily="34" charset="-122"/>
              </a:rPr>
              <a:t>sellerr center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2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edit pulished product</a:t>
              </a: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3" name="Picture 2" descr="Screenshot 2024-10-15 at 15.12.4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5680" y="2045335"/>
            <a:ext cx="6774180" cy="2053590"/>
          </a:xfrm>
          <a:prstGeom prst="rect">
            <a:avLst/>
          </a:prstGeom>
        </p:spPr>
      </p:pic>
      <p:pic>
        <p:nvPicPr>
          <p:cNvPr id="4" name="Picture 3" descr="Screenshot 2024-10-15 at 15.12.5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5680" y="3881755"/>
            <a:ext cx="5690870" cy="215646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260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detail</a:t>
            </a:r>
          </a:p>
          <a:p>
            <a:r>
              <a:rPr lang="en-US" altLang="zh-CN" sz="2000" b="1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  <a:sym typeface="Microsoft YaHei Light" panose="020B0502040204020203" pitchFamily="34" charset="-122"/>
              </a:rPr>
              <a:t>product detail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3" name="Picture 2" descr="Screenshot 2024-10-15 at 15.15.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9435" y="1630045"/>
            <a:ext cx="8734425" cy="475043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grpSp>
        <p:nvGrpSpPr>
          <p:cNvPr id="22" name="PA-组合 3"/>
          <p:cNvGrpSpPr/>
          <p:nvPr>
            <p:custDataLst>
              <p:tags r:id="rId2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6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7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8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2" name="未命名的影片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726209" y="653429"/>
            <a:ext cx="7155594" cy="5295036"/>
          </a:xfrm>
          <a:prstGeom prst="rect">
            <a:avLst/>
          </a:prstGeom>
        </p:spPr>
      </p:pic>
      <p:sp>
        <p:nvSpPr>
          <p:cNvPr id="3" name="PA-文本框 4">
            <a:extLst>
              <a:ext uri="{FF2B5EF4-FFF2-40B4-BE49-F238E27FC236}">
                <a16:creationId xmlns:a16="http://schemas.microsoft.com/office/drawing/2014/main" id="{835CAD6B-C619-68ED-02A9-65937FB44E0A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447868" y="1295442"/>
            <a:ext cx="4278341" cy="20641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設計網站進入頁面</a:t>
            </a:r>
            <a:endParaRPr lang="en-US" altLang="zh-TW" sz="24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carousel(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走馬燈</a:t>
            </a:r>
            <a:r>
              <a:rPr lang="en-US" altLang="zh-TW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)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介紹產品</a:t>
            </a:r>
            <a:endParaRPr lang="en-US" altLang="zh-TW" sz="24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推廣文字與走馬燈同步更新</a:t>
            </a:r>
            <a:endParaRPr lang="en-US" altLang="zh-TW" sz="24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Header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文字動畫吸引讀者</a:t>
            </a:r>
            <a:endParaRPr lang="en-US" altLang="zh-TW" sz="24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80085" y="461010"/>
            <a:ext cx="10832465" cy="593598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2" name="PA-矩形 1"/>
          <p:cNvSpPr/>
          <p:nvPr>
            <p:custDataLst>
              <p:tags r:id="rId2"/>
            </p:custDataLst>
          </p:nvPr>
        </p:nvSpPr>
        <p:spPr>
          <a:xfrm rot="16200000">
            <a:off x="1538532" y="3203113"/>
            <a:ext cx="868102" cy="163096"/>
          </a:xfrm>
          <a:prstGeom prst="rect">
            <a:avLst/>
          </a:prstGeom>
          <a:solidFill>
            <a:srgbClr val="4C2F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04C9F"/>
              </a:solidFill>
              <a:latin typeface="方正大标宋_GBK" panose="03000509000000000000" charset="-122"/>
              <a:ea typeface="方正大标宋_GBK" panose="03000509000000000000" charset="-122"/>
            </a:endParaRPr>
          </a:p>
        </p:txBody>
      </p:sp>
      <p:grpSp>
        <p:nvGrpSpPr>
          <p:cNvPr id="4" name="PA-组合 2"/>
          <p:cNvGrpSpPr/>
          <p:nvPr>
            <p:custDataLst>
              <p:tags r:id="rId3"/>
            </p:custDataLst>
          </p:nvPr>
        </p:nvGrpSpPr>
        <p:grpSpPr>
          <a:xfrm>
            <a:off x="2201244" y="2644794"/>
            <a:ext cx="3312160" cy="1182623"/>
            <a:chOff x="3178309" y="3164143"/>
            <a:chExt cx="4319510" cy="1310549"/>
          </a:xfrm>
        </p:grpSpPr>
        <p:sp>
          <p:nvSpPr>
            <p:cNvPr id="6" name="PA-文本框 3"/>
            <p:cNvSpPr txBox="1"/>
            <p:nvPr>
              <p:custDataLst>
                <p:tags r:id="rId16"/>
              </p:custDataLst>
            </p:nvPr>
          </p:nvSpPr>
          <p:spPr>
            <a:xfrm>
              <a:off x="3178309" y="3164143"/>
              <a:ext cx="4319510" cy="1021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5400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</a:rPr>
                <a:t>CONTENTS</a:t>
              </a:r>
            </a:p>
          </p:txBody>
        </p:sp>
        <p:sp>
          <p:nvSpPr>
            <p:cNvPr id="7" name="PA-文本框 4"/>
            <p:cNvSpPr txBox="1"/>
            <p:nvPr>
              <p:custDataLst>
                <p:tags r:id="rId17"/>
              </p:custDataLst>
            </p:nvPr>
          </p:nvSpPr>
          <p:spPr>
            <a:xfrm>
              <a:off x="3349732" y="4066553"/>
              <a:ext cx="2497586" cy="408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</p:grpSp>
      <p:sp>
        <p:nvSpPr>
          <p:cNvPr id="8" name="PA-MH_Other_1"/>
          <p:cNvSpPr/>
          <p:nvPr>
            <p:custDataLst>
              <p:tags r:id="rId4"/>
            </p:custDataLst>
          </p:nvPr>
        </p:nvSpPr>
        <p:spPr>
          <a:xfrm>
            <a:off x="5513614" y="1750211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9" name="PA-MH_Other_2"/>
          <p:cNvSpPr/>
          <p:nvPr>
            <p:custDataLst>
              <p:tags r:id="rId5"/>
            </p:custDataLst>
          </p:nvPr>
        </p:nvSpPr>
        <p:spPr>
          <a:xfrm>
            <a:off x="5513614" y="2751397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0" name="PA-MH_Other_3"/>
          <p:cNvSpPr/>
          <p:nvPr>
            <p:custDataLst>
              <p:tags r:id="rId6"/>
            </p:custDataLst>
          </p:nvPr>
        </p:nvSpPr>
        <p:spPr>
          <a:xfrm>
            <a:off x="5513614" y="3752583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11" name="PA-MH_Other_4"/>
          <p:cNvSpPr/>
          <p:nvPr>
            <p:custDataLst>
              <p:tags r:id="rId7"/>
            </p:custDataLst>
          </p:nvPr>
        </p:nvSpPr>
        <p:spPr>
          <a:xfrm>
            <a:off x="5513614" y="4753769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12" name="PA-矩形 9"/>
          <p:cNvSpPr/>
          <p:nvPr>
            <p:custDataLst>
              <p:tags r:id="rId8"/>
            </p:custDataLst>
          </p:nvPr>
        </p:nvSpPr>
        <p:spPr>
          <a:xfrm>
            <a:off x="6826885" y="1791335"/>
            <a:ext cx="282638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Part 01</a:t>
            </a:r>
          </a:p>
        </p:txBody>
      </p:sp>
      <p:sp>
        <p:nvSpPr>
          <p:cNvPr id="13" name="PA-矩形 10"/>
          <p:cNvSpPr/>
          <p:nvPr>
            <p:custDataLst>
              <p:tags r:id="rId9"/>
            </p:custDataLst>
          </p:nvPr>
        </p:nvSpPr>
        <p:spPr>
          <a:xfrm>
            <a:off x="6840855" y="2217420"/>
            <a:ext cx="2812415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40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install</a:t>
            </a:r>
            <a:endParaRPr lang="en-US" altLang="zh-CN" sz="14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14" name="PA-矩形 11"/>
          <p:cNvSpPr/>
          <p:nvPr>
            <p:custDataLst>
              <p:tags r:id="rId10"/>
            </p:custDataLst>
          </p:nvPr>
        </p:nvSpPr>
        <p:spPr>
          <a:xfrm>
            <a:off x="6826885" y="2761615"/>
            <a:ext cx="282638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Part 0</a:t>
            </a:r>
            <a:r>
              <a:rPr lang="en-US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6" name="PA-矩形 12"/>
          <p:cNvSpPr/>
          <p:nvPr>
            <p:custDataLst>
              <p:tags r:id="rId11"/>
            </p:custDataLst>
          </p:nvPr>
        </p:nvSpPr>
        <p:spPr>
          <a:xfrm>
            <a:off x="6824345" y="3191510"/>
            <a:ext cx="2829560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4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about this project</a:t>
            </a:r>
          </a:p>
        </p:txBody>
      </p:sp>
      <p:sp>
        <p:nvSpPr>
          <p:cNvPr id="17" name="PA-矩形 13"/>
          <p:cNvSpPr/>
          <p:nvPr>
            <p:custDataLst>
              <p:tags r:id="rId12"/>
            </p:custDataLst>
          </p:nvPr>
        </p:nvSpPr>
        <p:spPr>
          <a:xfrm>
            <a:off x="6826885" y="3786505"/>
            <a:ext cx="282638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Part 03</a:t>
            </a:r>
            <a:endParaRPr lang="zh-CN" altLang="zh-CN" sz="28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18" name="PA-矩形 14"/>
          <p:cNvSpPr/>
          <p:nvPr>
            <p:custDataLst>
              <p:tags r:id="rId13"/>
            </p:custDataLst>
          </p:nvPr>
        </p:nvSpPr>
        <p:spPr>
          <a:xfrm>
            <a:off x="6830060" y="4206875"/>
            <a:ext cx="2851785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4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detail</a:t>
            </a:r>
          </a:p>
        </p:txBody>
      </p:sp>
      <p:sp>
        <p:nvSpPr>
          <p:cNvPr id="20" name="PA-矩形 15"/>
          <p:cNvSpPr/>
          <p:nvPr>
            <p:custDataLst>
              <p:tags r:id="rId14"/>
            </p:custDataLst>
          </p:nvPr>
        </p:nvSpPr>
        <p:spPr>
          <a:xfrm>
            <a:off x="6824980" y="5187950"/>
            <a:ext cx="2871470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en-US" altLang="zh-CN" sz="140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21" name="PA-矩形 16"/>
          <p:cNvSpPr/>
          <p:nvPr>
            <p:custDataLst>
              <p:tags r:id="rId15"/>
            </p:custDataLst>
          </p:nvPr>
        </p:nvSpPr>
        <p:spPr>
          <a:xfrm>
            <a:off x="6840855" y="4787900"/>
            <a:ext cx="282638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Part 04</a:t>
            </a:r>
            <a:endParaRPr lang="zh-CN" altLang="zh-CN" sz="28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/>
      <p:bldP spid="13" grpId="0"/>
      <p:bldP spid="14" grpId="0"/>
      <p:bldP spid="16" grpId="0"/>
      <p:bldP spid="17" grpId="0"/>
      <p:bldP spid="18" grpId="0"/>
      <p:bldP spid="20" grpId="0"/>
      <p:bldP spid="2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grpSp>
        <p:nvGrpSpPr>
          <p:cNvPr id="22" name="PA-组合 3"/>
          <p:cNvGrpSpPr/>
          <p:nvPr>
            <p:custDataLst>
              <p:tags r:id="rId2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sp>
        <p:nvSpPr>
          <p:cNvPr id="3" name="PA-文本框 4"/>
          <p:cNvSpPr txBox="1"/>
          <p:nvPr>
            <p:custDataLst>
              <p:tags r:id="rId3"/>
            </p:custDataLst>
          </p:nvPr>
        </p:nvSpPr>
        <p:spPr>
          <a:xfrm>
            <a:off x="1568726" y="1474152"/>
            <a:ext cx="9438580" cy="33106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設計網站進入頁面</a:t>
            </a:r>
            <a:endParaRPr lang="en-US" altLang="zh-TW" sz="24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應用</a:t>
            </a:r>
            <a:r>
              <a:rPr lang="en-US" altLang="zh-TW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Bootstrap CSS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生成「走馬燈」效果</a:t>
            </a:r>
            <a:endParaRPr lang="en-US" altLang="zh-TW" sz="24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應用</a:t>
            </a:r>
            <a:r>
              <a:rPr lang="en-US" altLang="zh-TW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CSS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生成文字動畫效果</a:t>
            </a:r>
            <a:endParaRPr lang="en-US" altLang="zh-TW" sz="24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應用</a:t>
            </a:r>
            <a:r>
              <a:rPr lang="en-US" altLang="zh-TW" sz="2400" b="1" dirty="0" err="1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Javascript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更新網頁文字與走馬燈同步</a:t>
            </a:r>
            <a:endParaRPr lang="en-US" altLang="zh-TW" sz="24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應用</a:t>
            </a:r>
            <a:r>
              <a:rPr lang="en-US" altLang="zh-TW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CSS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控制網頁</a:t>
            </a:r>
            <a:r>
              <a:rPr lang="en-US" altLang="zh-TW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Layout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因應</a:t>
            </a:r>
            <a:r>
              <a:rPr lang="en-US" altLang="zh-TW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portrait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或</a:t>
            </a:r>
            <a:r>
              <a:rPr lang="en-US" altLang="zh-TW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landscape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改變</a:t>
            </a:r>
            <a:endParaRPr lang="en-US" altLang="zh-CN" sz="24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46255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9562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6"/>
            <a:ext cx="6737103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走馬燈設計方法</a:t>
            </a:r>
            <a:endParaRPr lang="en-US" altLang="zh-CN" sz="36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309563" y="1437428"/>
            <a:ext cx="11491374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"Categories"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"carousel slide carousel-fade"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data-bs-ride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"carousel"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"carousel-inner"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"wine"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"carousel-item active"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HK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"images/wine.jpg"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HK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carouselImage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d-block w-100"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HK" alt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酒類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/&gt;</a:t>
            </a:r>
            <a:endParaRPr lang="zh-HK" alt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"cookies"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"carousel-item"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HK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"images/cookies.jpg"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HK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carouselImage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d-block w-100"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HK" alt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曲奇餅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/&gt;</a:t>
            </a:r>
            <a:endParaRPr lang="zh-HK" alt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"shampoo"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"carousel-item"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HK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“images/shampoo.jpg”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US" altLang="zh-HK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carouselImage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d-block w-100”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zh-HK" alt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洗髮</a:t>
            </a:r>
            <a:r>
              <a:rPr lang="zh-TW" altLang="en-US" dirty="0">
                <a:solidFill>
                  <a:srgbClr val="A31515"/>
                </a:solidFill>
                <a:latin typeface="Consolas" panose="020B0609020204030204" pitchFamily="49" charset="0"/>
              </a:rPr>
              <a:t>水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/&gt;</a:t>
            </a:r>
            <a:endParaRPr lang="zh-HK" alt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    &lt;/div&gt;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    &lt;div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"pasta"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"carousel-item"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      &lt;</a:t>
            </a:r>
            <a:r>
              <a:rPr lang="en-US" altLang="zh-HK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"images/pasta.jpg"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HK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carouselImage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d-block w-100"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HK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US" altLang="zh-HK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HK" alt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義大利粉</a:t>
            </a:r>
            <a:r>
              <a:rPr lang="en-US" altLang="zh-HK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/&gt;</a:t>
            </a:r>
            <a:endParaRPr lang="zh-HK" alt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    &lt;/div&gt;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  &lt;/div&gt;</a:t>
            </a:r>
            <a:endParaRPr lang="en-US" altLang="zh-HK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HK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r>
              <a:rPr lang="en-US" altLang="zh-HK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   </a:t>
            </a:r>
          </a:p>
          <a:p>
            <a:endParaRPr lang="zh-TW" altLang="en-US" sz="1400" dirty="0"/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9562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6"/>
            <a:ext cx="5412157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文字動畫生成方法</a:t>
            </a:r>
            <a:endParaRPr lang="en-US" altLang="zh-CN" sz="36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559435" y="1437428"/>
            <a:ext cx="1107313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"d-flex flex-row justify-content-start"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"blink1"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zh-TW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小崗村生活雜貨 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"blink2"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zh-TW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生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altLang="zh-TW" dirty="0">
                <a:solidFill>
                  <a:srgbClr val="808080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"blink3"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zh-TW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活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altLang="zh-TW" dirty="0">
                <a:solidFill>
                  <a:srgbClr val="808080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"blink4"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zh-TW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美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"blink5"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zh-TW" alt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好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zh-TW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sz="1400" dirty="0"/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167951"/>
            <a:ext cx="11572875" cy="65500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Calibri" panose="020F0502020204030204" charset="0"/>
            </a:endParaRPr>
          </a:p>
        </p:txBody>
      </p:sp>
      <p:grpSp>
        <p:nvGrpSpPr>
          <p:cNvPr id="22" name="PA-组合 3"/>
          <p:cNvGrpSpPr/>
          <p:nvPr>
            <p:custDataLst>
              <p:tags r:id="rId2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3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4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5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633375" y="366623"/>
            <a:ext cx="421083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blinkText1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10%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blinkText2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20%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blinkText3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30%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blinkText4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40%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blinkText5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50%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blinkText6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60%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blinkText7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70% {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visible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6270171" y="406675"/>
            <a:ext cx="546773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#blink1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blinkText1 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steps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end)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infinite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#blink2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blinkText2 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steps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end)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infinite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#blink3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blinkText3 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steps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end)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infinite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#blink4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blinkText4 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steps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end)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infinite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#blink5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blinkText5 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steps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end)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infinite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#blink6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blinkText6 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steps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end)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infinite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#blink7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visibility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blinkText7 </a:t>
            </a:r>
            <a:r>
              <a:rPr lang="en-US" altLang="zh-TW" sz="14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steps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end) </a:t>
            </a:r>
            <a:r>
              <a:rPr lang="en-US" altLang="zh-TW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infinite</a:t>
            </a:r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;</a:t>
            </a:r>
          </a:p>
          <a:p>
            <a: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TW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altLang="zh-TW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grpSp>
        <p:nvGrpSpPr>
          <p:cNvPr id="22" name="PA-组合 3"/>
          <p:cNvGrpSpPr/>
          <p:nvPr>
            <p:custDataLst>
              <p:tags r:id="rId2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3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4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5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sp>
        <p:nvSpPr>
          <p:cNvPr id="2" name="文字方塊 1"/>
          <p:cNvSpPr txBox="1"/>
          <p:nvPr/>
        </p:nvSpPr>
        <p:spPr>
          <a:xfrm>
            <a:off x="1828800" y="376555"/>
            <a:ext cx="9638522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destinationBrief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"wine"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discription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  :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TW" alt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對酒當歌，人生幾何？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"cookies"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discription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  :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TW" alt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我們有超過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150</a:t>
            </a:r>
            <a:r>
              <a:rPr lang="zh-TW" alt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款曲奇供你享用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},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"shampoo"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discription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  :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TW" alt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選擇適當洗髮護髮產品，呵護你的頭髮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},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"pasta"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discription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  :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TW" alt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美味意粉，人生滿足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},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product_discription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getElementById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"product-</a:t>
            </a:r>
            <a:r>
              <a:rPr lang="en-US" altLang="zh-TW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discription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carouselCategories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getElementById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carouselCategories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TW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carouselCategories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carouselCategories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slid.bs.carousel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TW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product_discription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destinationBrief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altLang="zh-TW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relatedTarget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zh-TW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discription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})}</a:t>
            </a:r>
          </a:p>
          <a:p>
            <a:endParaRPr lang="zh-TW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Layout</a:t>
            </a:r>
            <a:r>
              <a:rPr lang="zh-TW" altLang="en-US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因應</a:t>
            </a:r>
            <a:r>
              <a:rPr lang="en-US" altLang="zh-TW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portrait</a:t>
            </a:r>
            <a:r>
              <a:rPr lang="zh-TW" altLang="en-US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或</a:t>
            </a:r>
            <a:r>
              <a:rPr lang="en-US" altLang="zh-TW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landscape</a:t>
            </a:r>
            <a:r>
              <a:rPr lang="zh-TW" altLang="en-US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改變</a:t>
            </a:r>
            <a:endParaRPr lang="en-US" altLang="zh-CN" sz="36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Microsoft YaHei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6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7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8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2" name="b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339775" y="498267"/>
            <a:ext cx="7234687" cy="5426016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167951"/>
            <a:ext cx="11572875" cy="65500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Calibri" panose="020F0502020204030204" charset="0"/>
            </a:endParaRPr>
          </a:p>
        </p:txBody>
      </p:sp>
      <p:grpSp>
        <p:nvGrpSpPr>
          <p:cNvPr id="22" name="PA-组合 3"/>
          <p:cNvGrpSpPr/>
          <p:nvPr>
            <p:custDataLst>
              <p:tags r:id="rId2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3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4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5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sp>
        <p:nvSpPr>
          <p:cNvPr id="2" name="文字方塊 1"/>
          <p:cNvSpPr txBox="1"/>
          <p:nvPr/>
        </p:nvSpPr>
        <p:spPr>
          <a:xfrm>
            <a:off x="1782147" y="447869"/>
            <a:ext cx="989203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layout for portrait orientation, article above section, re-arrange height </a:t>
            </a:r>
            <a:r>
              <a:rPr lang="en-US" altLang="zh-TW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propotion</a:t>
            </a:r>
            <a:r>
              <a:rPr lang="en-US" altLang="zh-TW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*/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orientation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portrait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7%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#stuff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83%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!important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65%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article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!important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35%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9562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 panose="020F0502020204030204" charset="0"/>
              <a:cs typeface="+mn-cs"/>
            </a:endParaRPr>
          </a:p>
        </p:txBody>
      </p:sp>
      <p:grpSp>
        <p:nvGrpSpPr>
          <p:cNvPr id="22" name="PA-组合 3"/>
          <p:cNvGrpSpPr/>
          <p:nvPr>
            <p:custDataLst>
              <p:tags r:id="rId2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+mn-cs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+mn-cs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sp>
        <p:nvSpPr>
          <p:cNvPr id="3" name="PA-文本框 4">
            <a:extLst>
              <a:ext uri="{FF2B5EF4-FFF2-40B4-BE49-F238E27FC236}">
                <a16:creationId xmlns:a16="http://schemas.microsoft.com/office/drawing/2014/main" id="{835CAD6B-C619-68ED-02A9-65937FB44E0A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917366" y="734220"/>
            <a:ext cx="2677887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4685A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+mn-cs"/>
                <a:sym typeface="Microsoft YaHei Light" panose="020B0502040204020203" pitchFamily="34" charset="-122"/>
              </a:rPr>
              <a:t>設計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用戶協助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4685A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+mn-cs"/>
                <a:sym typeface="Microsoft YaHei Light" panose="020B0502040204020203" pitchFamily="34" charset="-122"/>
              </a:rPr>
              <a:t>頁面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84685A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+mn-cs"/>
              <a:sym typeface="Microsoft YaHei Light" panose="020B0502040204020203" pitchFamily="34" charset="-122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D180E01-A8E7-56B7-DA84-44C966E4F7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1336" y="1256566"/>
            <a:ext cx="10429326" cy="495169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128894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9562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 panose="020F0502020204030204" charset="0"/>
              <a:cs typeface="+mn-cs"/>
            </a:endParaRPr>
          </a:p>
        </p:txBody>
      </p:sp>
      <p:grpSp>
        <p:nvGrpSpPr>
          <p:cNvPr id="22" name="PA-组合 3"/>
          <p:cNvGrpSpPr/>
          <p:nvPr>
            <p:custDataLst>
              <p:tags r:id="rId2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+mn-cs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+mn-cs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sp>
        <p:nvSpPr>
          <p:cNvPr id="3" name="PA-文本框 4">
            <a:extLst>
              <a:ext uri="{FF2B5EF4-FFF2-40B4-BE49-F238E27FC236}">
                <a16:creationId xmlns:a16="http://schemas.microsoft.com/office/drawing/2014/main" id="{835CAD6B-C619-68ED-02A9-65937FB44E0A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917366" y="734220"/>
            <a:ext cx="2677887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4685A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+mn-cs"/>
                <a:sym typeface="Microsoft YaHei Light" panose="020B0502040204020203" pitchFamily="34" charset="-122"/>
              </a:rPr>
              <a:t>設計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用戶登入頁面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84685A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+mn-cs"/>
              <a:sym typeface="Microsoft YaHei Light" panose="020B0502040204020203" pitchFamily="34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4940FFE-16C7-189A-C703-1BF9EC8FC6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1811" y="1256566"/>
            <a:ext cx="10179767" cy="4798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35186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9562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 panose="020F0502020204030204" charset="0"/>
              <a:cs typeface="+mn-cs"/>
            </a:endParaRPr>
          </a:p>
        </p:txBody>
      </p:sp>
      <p:grpSp>
        <p:nvGrpSpPr>
          <p:cNvPr id="22" name="PA-组合 3"/>
          <p:cNvGrpSpPr/>
          <p:nvPr>
            <p:custDataLst>
              <p:tags r:id="rId2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+mn-cs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+mn-cs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sp>
        <p:nvSpPr>
          <p:cNvPr id="3" name="PA-文本框 4">
            <a:extLst>
              <a:ext uri="{FF2B5EF4-FFF2-40B4-BE49-F238E27FC236}">
                <a16:creationId xmlns:a16="http://schemas.microsoft.com/office/drawing/2014/main" id="{835CAD6B-C619-68ED-02A9-65937FB44E0A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917366" y="734220"/>
            <a:ext cx="2677887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4685A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+mn-cs"/>
                <a:sym typeface="Microsoft YaHei Light" panose="020B0502040204020203" pitchFamily="34" charset="-122"/>
              </a:rPr>
              <a:t>設計</a:t>
            </a:r>
            <a:r>
              <a:rPr lang="zh-TW" altLang="en-US" sz="24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用戶註冊頁面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84685A"/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+mn-cs"/>
              <a:sym typeface="Microsoft YaHei Light" panose="020B0502040204020203" pitchFamily="34" charset="-122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BD1EF96-3F3B-43B2-D991-CD199E1290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8834" y="1195885"/>
            <a:ext cx="10654331" cy="51816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08564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91573" y="2763838"/>
            <a:ext cx="4808855" cy="1293495"/>
            <a:chOff x="5482" y="3907"/>
            <a:chExt cx="7573" cy="2037"/>
          </a:xfrm>
        </p:grpSpPr>
        <p:sp>
          <p:nvSpPr>
            <p:cNvPr id="15" name="文本框 14"/>
            <p:cNvSpPr txBox="1"/>
            <p:nvPr/>
          </p:nvSpPr>
          <p:spPr>
            <a:xfrm>
              <a:off x="7285" y="5122"/>
              <a:ext cx="396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84685A"/>
                  </a:solidFill>
                  <a:effectLst/>
                  <a:latin typeface="Calibri" panose="020F0502020204030204" charset="0"/>
                  <a:ea typeface="Calibri" panose="020F0502020204030204" charset="0"/>
                  <a:sym typeface="+mn-ea"/>
                </a:rPr>
                <a:t>Install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1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3600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Arial" panose="020B0604020202020204" pitchFamily="34" charset="0"/>
                </a:rPr>
                <a:t>Part 01</a:t>
              </a:r>
              <a:endParaRPr lang="zh-CN" altLang="en-US" sz="3600" kern="0" cap="all" dirty="0">
                <a:solidFill>
                  <a:srgbClr val="4C2F10"/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265" y="131445"/>
            <a:ext cx="10515600" cy="1325563"/>
          </a:xfrm>
        </p:spPr>
        <p:txBody>
          <a:bodyPr/>
          <a:lstStyle/>
          <a:p>
            <a:r>
              <a:rPr lang="en-US"/>
              <a:t>about us</a:t>
            </a:r>
          </a:p>
        </p:txBody>
      </p:sp>
      <p:pic>
        <p:nvPicPr>
          <p:cNvPr id="4" name="Content Placeholder 3" descr="AboutUs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225" y="1423670"/>
            <a:ext cx="11460480" cy="472122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us</a:t>
            </a:r>
          </a:p>
        </p:txBody>
      </p:sp>
      <p:pic>
        <p:nvPicPr>
          <p:cNvPr id="4" name="Content Placeholder 3" descr="AboutUs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925" y="1702435"/>
            <a:ext cx="11320780" cy="468757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4050" y="292100"/>
            <a:ext cx="9548495" cy="659765"/>
          </a:xfrm>
        </p:spPr>
        <p:txBody>
          <a:bodyPr>
            <a:normAutofit fontScale="90000"/>
          </a:bodyPr>
          <a:lstStyle/>
          <a:p>
            <a:r>
              <a:rPr lang="en-US"/>
              <a:t>about us</a:t>
            </a:r>
          </a:p>
        </p:txBody>
      </p:sp>
      <p:pic>
        <p:nvPicPr>
          <p:cNvPr id="14" name="Content Placeholder 13" descr="about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210" y="951865"/>
            <a:ext cx="10153650" cy="556196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725" y="365125"/>
            <a:ext cx="10760075" cy="559435"/>
          </a:xfrm>
        </p:spPr>
        <p:txBody>
          <a:bodyPr>
            <a:normAutofit fontScale="90000"/>
          </a:bodyPr>
          <a:lstStyle/>
          <a:p>
            <a:r>
              <a:rPr lang="en-US"/>
              <a:t>about us</a:t>
            </a:r>
          </a:p>
        </p:txBody>
      </p:sp>
      <p:pic>
        <p:nvPicPr>
          <p:cNvPr id="4" name="Content Placeholder 3" descr="about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110" y="885190"/>
            <a:ext cx="10165715" cy="552386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405" y="365125"/>
            <a:ext cx="10653395" cy="697865"/>
          </a:xfrm>
        </p:spPr>
        <p:txBody>
          <a:bodyPr>
            <a:normAutofit/>
          </a:bodyPr>
          <a:lstStyle/>
          <a:p>
            <a:r>
              <a:rPr lang="en-US"/>
              <a:t>about us</a:t>
            </a:r>
          </a:p>
        </p:txBody>
      </p:sp>
      <p:pic>
        <p:nvPicPr>
          <p:cNvPr id="4" name="Content Placeholder 3" descr="about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4085" y="1063625"/>
            <a:ext cx="10067290" cy="538988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3890"/>
          </a:xfrm>
        </p:spPr>
        <p:txBody>
          <a:bodyPr>
            <a:normAutofit fontScale="90000"/>
          </a:bodyPr>
          <a:lstStyle/>
          <a:p>
            <a:r>
              <a:rPr lang="en-US"/>
              <a:t>about us</a:t>
            </a:r>
          </a:p>
        </p:txBody>
      </p:sp>
      <p:pic>
        <p:nvPicPr>
          <p:cNvPr id="4" name="Content Placeholder 3" descr="about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03605"/>
            <a:ext cx="10113645" cy="565721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5040" y="365125"/>
            <a:ext cx="10398760" cy="1410970"/>
          </a:xfrm>
        </p:spPr>
        <p:txBody>
          <a:bodyPr/>
          <a:lstStyle/>
          <a:p>
            <a:r>
              <a:rPr lang="en-US"/>
              <a:t>contact</a:t>
            </a:r>
          </a:p>
        </p:txBody>
      </p:sp>
      <p:pic>
        <p:nvPicPr>
          <p:cNvPr id="4" name="Content Placeholder 3" descr="contactus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305" y="1276350"/>
            <a:ext cx="10529570" cy="508254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contact</a:t>
            </a:r>
          </a:p>
        </p:txBody>
      </p:sp>
      <p:pic>
        <p:nvPicPr>
          <p:cNvPr id="6" name="Content Placeholder 5" descr="contact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195" y="1348740"/>
            <a:ext cx="9709150" cy="512000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860" y="365125"/>
            <a:ext cx="10695940" cy="623570"/>
          </a:xfrm>
        </p:spPr>
        <p:txBody>
          <a:bodyPr>
            <a:normAutofit fontScale="90000"/>
          </a:bodyPr>
          <a:lstStyle/>
          <a:p>
            <a:r>
              <a:rPr lang="en-US"/>
              <a:t>contact</a:t>
            </a:r>
          </a:p>
        </p:txBody>
      </p:sp>
      <p:pic>
        <p:nvPicPr>
          <p:cNvPr id="4" name="Content Placeholder 3" descr="contact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65" y="1059815"/>
            <a:ext cx="9556115" cy="544068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750"/>
          </a:xfrm>
        </p:spPr>
        <p:txBody>
          <a:bodyPr>
            <a:normAutofit fontScale="90000"/>
          </a:bodyPr>
          <a:lstStyle/>
          <a:p>
            <a:r>
              <a:rPr lang="en-US"/>
              <a:t>contact</a:t>
            </a:r>
          </a:p>
        </p:txBody>
      </p:sp>
      <p:pic>
        <p:nvPicPr>
          <p:cNvPr id="4" name="Content Placeholder 3" descr="contact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180" y="867410"/>
            <a:ext cx="9398635" cy="55010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Install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160145"/>
            <a:ext cx="9892030" cy="4260427"/>
            <a:chOff x="1952" y="3787"/>
            <a:chExt cx="15578" cy="4895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3787"/>
              <a:ext cx="15578" cy="47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1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win+R to open CMD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2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cd to the folder path</a:t>
              </a: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3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run `npm i` command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2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rename the file named .env.local.ts to .env.local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（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equal to delete ‘.ts’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）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3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run `npm run dev` command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4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open browser and input `http://localhost:3000`</a:t>
              </a: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install guide video</a:t>
              </a: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SimSun" pitchFamily="2" charset="-122"/>
                  <a:cs typeface="Calibri" panose="020F0502020204030204" charset="0"/>
                </a:rPr>
                <a:t>https://drive.google.com/file/d/1YUjPuQqzlf9v6FnHqu1Q5ippICT2G8Tx/view?usp=sharing</a:t>
              </a: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8800"/>
          </a:xfrm>
        </p:spPr>
        <p:txBody>
          <a:bodyPr>
            <a:normAutofit fontScale="90000"/>
          </a:bodyPr>
          <a:lstStyle/>
          <a:p>
            <a:r>
              <a:rPr lang="en-US"/>
              <a:t>contact</a:t>
            </a:r>
          </a:p>
        </p:txBody>
      </p:sp>
      <p:pic>
        <p:nvPicPr>
          <p:cNvPr id="4" name="Content Placeholder 3" descr="contact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53490"/>
            <a:ext cx="9523095" cy="522414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4565" y="499745"/>
            <a:ext cx="11009630" cy="1325880"/>
          </a:xfrm>
        </p:spPr>
        <p:txBody>
          <a:bodyPr/>
          <a:lstStyle/>
          <a:p>
            <a:r>
              <a:rPr lang="en-US"/>
              <a:t>reset password</a:t>
            </a:r>
          </a:p>
        </p:txBody>
      </p:sp>
      <p:pic>
        <p:nvPicPr>
          <p:cNvPr id="4" name="Content Placeholder 3" descr="reset password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205" y="1825625"/>
            <a:ext cx="94189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179050" cy="810260"/>
          </a:xfrm>
        </p:spPr>
        <p:txBody>
          <a:bodyPr/>
          <a:lstStyle/>
          <a:p>
            <a:r>
              <a:rPr lang="en-US"/>
              <a:t>reset password</a:t>
            </a:r>
          </a:p>
        </p:txBody>
      </p:sp>
      <p:pic>
        <p:nvPicPr>
          <p:cNvPr id="6" name="Content Placeholder 5" descr="reset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6630" y="1315085"/>
            <a:ext cx="7697470" cy="4862195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565" y="365125"/>
            <a:ext cx="10643235" cy="729615"/>
          </a:xfrm>
        </p:spPr>
        <p:txBody>
          <a:bodyPr/>
          <a:lstStyle/>
          <a:p>
            <a:r>
              <a:rPr lang="en-US"/>
              <a:t>reset password</a:t>
            </a:r>
          </a:p>
        </p:txBody>
      </p:sp>
      <p:pic>
        <p:nvPicPr>
          <p:cNvPr id="4" name="Content Placeholder 3" descr="reset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8215" y="1186180"/>
            <a:ext cx="9157335" cy="506476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reset password</a:t>
            </a:r>
          </a:p>
        </p:txBody>
      </p:sp>
      <p:pic>
        <p:nvPicPr>
          <p:cNvPr id="4" name="Content Placeholder 3" descr="reset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1735" y="1325880"/>
            <a:ext cx="9284970" cy="507492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270" y="365125"/>
            <a:ext cx="10590530" cy="601980"/>
          </a:xfrm>
        </p:spPr>
        <p:txBody>
          <a:bodyPr>
            <a:normAutofit fontScale="90000"/>
          </a:bodyPr>
          <a:lstStyle/>
          <a:p>
            <a:r>
              <a:rPr lang="en-US"/>
              <a:t>reset password</a:t>
            </a:r>
          </a:p>
        </p:txBody>
      </p:sp>
      <p:pic>
        <p:nvPicPr>
          <p:cNvPr id="4" name="Content Placeholder 3" descr="reset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905" y="967740"/>
            <a:ext cx="8538210" cy="54356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315" y="365125"/>
            <a:ext cx="10611485" cy="655320"/>
          </a:xfrm>
        </p:spPr>
        <p:txBody>
          <a:bodyPr>
            <a:normAutofit fontScale="90000"/>
          </a:bodyPr>
          <a:lstStyle/>
          <a:p>
            <a:r>
              <a:rPr lang="en-US"/>
              <a:t>reset password</a:t>
            </a:r>
          </a:p>
        </p:txBody>
      </p:sp>
      <p:pic>
        <p:nvPicPr>
          <p:cNvPr id="4" name="Content Placeholder 3" descr="reset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3750" y="899795"/>
            <a:ext cx="8938260" cy="564769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290" y="299085"/>
            <a:ext cx="10854690" cy="668020"/>
          </a:xfrm>
        </p:spPr>
        <p:txBody>
          <a:bodyPr>
            <a:normAutofit fontScale="90000"/>
          </a:bodyPr>
          <a:lstStyle/>
          <a:p>
            <a:r>
              <a:rPr lang="en-US"/>
              <a:t>forgot password</a:t>
            </a:r>
          </a:p>
        </p:txBody>
      </p:sp>
      <p:pic>
        <p:nvPicPr>
          <p:cNvPr id="4" name="Content Placeholder 3" descr="forgot password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405" y="1094105"/>
            <a:ext cx="10696575" cy="546671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5500"/>
          </a:xfrm>
        </p:spPr>
        <p:txBody>
          <a:bodyPr/>
          <a:lstStyle/>
          <a:p>
            <a:r>
              <a:rPr lang="en-US"/>
              <a:t>forgot password</a:t>
            </a:r>
          </a:p>
        </p:txBody>
      </p:sp>
      <p:pic>
        <p:nvPicPr>
          <p:cNvPr id="6" name="Content Placeholder 5" descr="forgot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5355" y="1048385"/>
            <a:ext cx="9809480" cy="5288915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30" y="365125"/>
            <a:ext cx="10440670" cy="602615"/>
          </a:xfrm>
        </p:spPr>
        <p:txBody>
          <a:bodyPr>
            <a:normAutofit fontScale="90000"/>
          </a:bodyPr>
          <a:lstStyle/>
          <a:p>
            <a:r>
              <a:rPr lang="en-US"/>
              <a:t>forgot password</a:t>
            </a:r>
          </a:p>
        </p:txBody>
      </p:sp>
      <p:pic>
        <p:nvPicPr>
          <p:cNvPr id="6" name="Content Placeholder 5" descr="forgot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4895" y="967740"/>
            <a:ext cx="9922510" cy="53689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91573" y="2763838"/>
            <a:ext cx="4808855" cy="1222375"/>
            <a:chOff x="5482" y="3907"/>
            <a:chExt cx="7573" cy="1925"/>
          </a:xfrm>
        </p:grpSpPr>
        <p:sp>
          <p:nvSpPr>
            <p:cNvPr id="15" name="文本框 14"/>
            <p:cNvSpPr txBox="1"/>
            <p:nvPr/>
          </p:nvSpPr>
          <p:spPr>
            <a:xfrm>
              <a:off x="7215" y="5010"/>
              <a:ext cx="474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84685A"/>
                  </a:solidFill>
                  <a:effectLst/>
                  <a:latin typeface="Calibri" panose="020F0502020204030204" charset="0"/>
                  <a:ea typeface="Calibri" panose="020F0502020204030204" charset="0"/>
                  <a:sym typeface="+mn-ea"/>
                </a:rPr>
                <a:t>About this project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1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3600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Arial" panose="020B0604020202020204" pitchFamily="34" charset="0"/>
                </a:rPr>
                <a:t>Part 02</a:t>
              </a:r>
              <a:endParaRPr lang="zh-CN" altLang="en-US" sz="3600" kern="0" cap="all" dirty="0">
                <a:solidFill>
                  <a:srgbClr val="4C2F10"/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30" y="365125"/>
            <a:ext cx="10440670" cy="602615"/>
          </a:xfrm>
        </p:spPr>
        <p:txBody>
          <a:bodyPr>
            <a:normAutofit fontScale="90000"/>
          </a:bodyPr>
          <a:lstStyle/>
          <a:p>
            <a:r>
              <a:rPr lang="zh-CN" altLang="en-US" b="1" dirty="0">
                <a:solidFill>
                  <a:srgbClr val="84685A"/>
                </a:solidFill>
                <a:latin typeface="Calibri" panose="020F0502020204030204" charset="0"/>
                <a:sym typeface="Microsoft YaHei Light" panose="020B0502040204020203" pitchFamily="34" charset="-122"/>
              </a:rPr>
              <a:t>分工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9185"/>
            <a:ext cx="10515600" cy="5078095"/>
          </a:xfrm>
        </p:spPr>
        <p:txBody>
          <a:bodyPr/>
          <a:lstStyle/>
          <a:p>
            <a:r>
              <a:rPr lang="en-US" dirty="0"/>
              <a:t>MUMIAN</a:t>
            </a:r>
            <a:r>
              <a:rPr lang="zh-CN" altLang="en-US" dirty="0">
                <a:ea typeface="SimSun" charset="0"/>
              </a:rPr>
              <a:t>：</a:t>
            </a:r>
            <a:r>
              <a:rPr lang="en-US" altLang="zh-CN" dirty="0">
                <a:ea typeface="SimSun" charset="0"/>
              </a:rPr>
              <a:t>backend</a:t>
            </a:r>
            <a:r>
              <a:rPr lang="zh-CN" altLang="en-US" dirty="0">
                <a:ea typeface="SimSun" charset="0"/>
              </a:rPr>
              <a:t>。</a:t>
            </a:r>
            <a:r>
              <a:rPr lang="en-US" altLang="zh-CN" dirty="0">
                <a:ea typeface="SimSun" charset="0"/>
              </a:rPr>
              <a:t>shopping home</a:t>
            </a:r>
            <a:r>
              <a:rPr lang="zh-CN" altLang="en-US" dirty="0">
                <a:ea typeface="SimSun" charset="0"/>
              </a:rPr>
              <a:t>、</a:t>
            </a:r>
            <a:r>
              <a:rPr lang="en-US" altLang="zh-CN" dirty="0">
                <a:ea typeface="SimSun" charset="0"/>
              </a:rPr>
              <a:t>cart</a:t>
            </a:r>
            <a:r>
              <a:rPr lang="zh-CN" altLang="en-US" dirty="0">
                <a:ea typeface="SimSun" charset="0"/>
              </a:rPr>
              <a:t>、</a:t>
            </a:r>
            <a:r>
              <a:rPr lang="en-US" altLang="zh-CN" dirty="0">
                <a:ea typeface="SimSun" charset="0"/>
              </a:rPr>
              <a:t>purchase history</a:t>
            </a:r>
            <a:r>
              <a:rPr lang="zh-CN" altLang="en-US" dirty="0">
                <a:ea typeface="SimSun" charset="0"/>
              </a:rPr>
              <a:t>、</a:t>
            </a:r>
            <a:r>
              <a:rPr lang="en-US" altLang="zh-CN" dirty="0">
                <a:ea typeface="SimSun" charset="0"/>
              </a:rPr>
              <a:t>browser history</a:t>
            </a:r>
            <a:r>
              <a:rPr lang="zh-CN" altLang="en-US" dirty="0">
                <a:ea typeface="SimSun" charset="0"/>
              </a:rPr>
              <a:t>、</a:t>
            </a:r>
            <a:r>
              <a:rPr lang="en-US" altLang="zh-CN" dirty="0">
                <a:ea typeface="SimSun" charset="0"/>
              </a:rPr>
              <a:t>publish new product</a:t>
            </a:r>
            <a:r>
              <a:rPr lang="zh-CN" altLang="en-US" dirty="0">
                <a:ea typeface="SimSun" charset="0"/>
              </a:rPr>
              <a:t>、</a:t>
            </a:r>
            <a:r>
              <a:rPr lang="en-US" altLang="zh-CN" dirty="0">
                <a:ea typeface="SimSun" charset="0"/>
              </a:rPr>
              <a:t>edit published product</a:t>
            </a:r>
            <a:r>
              <a:rPr lang="zh-CN" altLang="en-US" dirty="0">
                <a:ea typeface="SimSun" charset="0"/>
              </a:rPr>
              <a:t>、</a:t>
            </a:r>
            <a:r>
              <a:rPr lang="en-US" altLang="zh-CN" dirty="0">
                <a:ea typeface="SimSun" charset="0"/>
              </a:rPr>
              <a:t>product detail page</a:t>
            </a:r>
            <a:r>
              <a:rPr lang="zh-CN" altLang="en-US" dirty="0">
                <a:ea typeface="SimSun" charset="0"/>
              </a:rPr>
              <a:t>。</a:t>
            </a:r>
            <a:endParaRPr lang="en-US" altLang="zh-CN" dirty="0">
              <a:ea typeface="SimSun" charset="0"/>
            </a:endParaRPr>
          </a:p>
          <a:p>
            <a:r>
              <a:rPr lang="en-US" altLang="zh-CN" dirty="0">
                <a:ea typeface="SimSun" charset="0"/>
              </a:rPr>
              <a:t>Poon Kwok-hung: home page, login page, registration page, help page, fill in products detail.</a:t>
            </a:r>
          </a:p>
          <a:p>
            <a:r>
              <a:rPr lang="en-US" altLang="zh-CN">
                <a:ea typeface="SimSun" panose="02010600030101010101" pitchFamily="2" charset="-122"/>
              </a:rPr>
              <a:t>Polly: about page, contact page, reset password page, forgot password page, add detail products to database.</a:t>
            </a:r>
          </a:p>
          <a:p>
            <a:pPr marL="0" indent="0">
              <a:buNone/>
            </a:pPr>
            <a:endParaRPr lang="zh-CN" altLang="en-US" dirty="0">
              <a:ea typeface="SimSun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91573" y="2763838"/>
            <a:ext cx="4808855" cy="1293495"/>
            <a:chOff x="5482" y="3907"/>
            <a:chExt cx="7573" cy="2037"/>
          </a:xfrm>
        </p:grpSpPr>
        <p:sp>
          <p:nvSpPr>
            <p:cNvPr id="15" name="文本框 14"/>
            <p:cNvSpPr txBox="1"/>
            <p:nvPr/>
          </p:nvSpPr>
          <p:spPr>
            <a:xfrm>
              <a:off x="8148" y="5122"/>
              <a:ext cx="224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2800" dirty="0">
                <a:solidFill>
                  <a:srgbClr val="84685A"/>
                </a:solidFill>
                <a:effectLst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1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3600" kern="0" cap="all" dirty="0">
                  <a:solidFill>
                    <a:srgbClr val="4C2F10"/>
                  </a:solidFill>
                  <a:effectLst/>
                  <a:uFillTx/>
                  <a:latin typeface="Calibri" panose="020F0502020204030204" charset="0"/>
                  <a:ea typeface="Calibri" panose="020F0502020204030204" charset="0"/>
                  <a:sym typeface="+mn-ea"/>
                </a:rPr>
                <a:t>thank you</a:t>
              </a:r>
              <a:endParaRPr lang="zh-CN" altLang="en-US" sz="3600" kern="0" cap="all" dirty="0">
                <a:solidFill>
                  <a:srgbClr val="4C2F10"/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892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11077575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function</a:t>
            </a:r>
          </a:p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账号相关：注册、登录、修改密码、忘记密码</a:t>
            </a:r>
          </a:p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购物相关：发布商品、重新编辑已发布商品、商品分类筛选、商品详情、购物车、</a:t>
            </a:r>
          </a:p>
          <a:p>
            <a:r>
              <a:rPr lang="en-US" altLang="zh-CN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	      </a:t>
            </a:r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历史购买记录、历史浏览记录</a:t>
            </a:r>
          </a:p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注意：邮箱验证相关，地址为互联网真实地址，需在互联网登录自己的真实邮箱进行验证，</a:t>
            </a:r>
          </a:p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验证完之后返回</a:t>
            </a:r>
            <a:r>
              <a:rPr lang="en-US" altLang="zh-CN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localhost</a:t>
            </a:r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地址可以继续操作。</a:t>
            </a:r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 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553549"/>
            <a:ext cx="9892030" cy="3867023"/>
            <a:chOff x="1952" y="4239"/>
            <a:chExt cx="15578" cy="4443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4239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14008" y="37655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About this project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sp>
        <p:nvSpPr>
          <p:cNvPr id="7" name="PA-出品 26"/>
          <p:cNvSpPr txBox="1"/>
          <p:nvPr>
            <p:custDataLst>
              <p:tags r:id="rId3"/>
            </p:custDataLst>
          </p:nvPr>
        </p:nvSpPr>
        <p:spPr>
          <a:xfrm>
            <a:off x="4436684" y="1714526"/>
            <a:ext cx="116277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reason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
</a:t>
            </a:r>
          </a:p>
        </p:txBody>
      </p:sp>
      <p:sp>
        <p:nvSpPr>
          <p:cNvPr id="9" name="PA-品 15"/>
          <p:cNvSpPr txBox="1"/>
          <p:nvPr>
            <p:custDataLst>
              <p:tags r:id="rId4"/>
            </p:custDataLst>
          </p:nvPr>
        </p:nvSpPr>
        <p:spPr>
          <a:xfrm>
            <a:off x="4409751" y="2007074"/>
            <a:ext cx="338207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sell products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SimSun" pitchFamily="2" charset="-122"/>
              </a:rPr>
              <a:t>、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SimSun" pitchFamily="2" charset="-122"/>
              </a:rPr>
              <a:t>try new skills(php mysql)</a:t>
            </a:r>
          </a:p>
        </p:txBody>
      </p:sp>
      <p:sp>
        <p:nvSpPr>
          <p:cNvPr id="10" name="PA-品 28"/>
          <p:cNvSpPr txBox="1"/>
          <p:nvPr>
            <p:custDataLst>
              <p:tags r:id="rId5"/>
            </p:custDataLst>
          </p:nvPr>
        </p:nvSpPr>
        <p:spPr>
          <a:xfrm>
            <a:off x="4436684" y="2650586"/>
            <a:ext cx="116277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difficulity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
</a:t>
            </a:r>
          </a:p>
        </p:txBody>
      </p:sp>
      <p:sp>
        <p:nvSpPr>
          <p:cNvPr id="11" name="PA-PA15"/>
          <p:cNvSpPr txBox="1"/>
          <p:nvPr>
            <p:custDataLst>
              <p:tags r:id="rId6"/>
            </p:custDataLst>
          </p:nvPr>
        </p:nvSpPr>
        <p:spPr>
          <a:xfrm>
            <a:off x="4409750" y="2943134"/>
            <a:ext cx="355612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can’t conect to backend</a:t>
            </a:r>
          </a:p>
        </p:txBody>
      </p:sp>
      <p:sp>
        <p:nvSpPr>
          <p:cNvPr id="12" name="PA-30"/>
          <p:cNvSpPr txBox="1"/>
          <p:nvPr>
            <p:custDataLst>
              <p:tags r:id="rId7"/>
            </p:custDataLst>
          </p:nvPr>
        </p:nvSpPr>
        <p:spPr>
          <a:xfrm>
            <a:off x="4436684" y="3604624"/>
            <a:ext cx="116277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how to solve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
</a:t>
            </a:r>
          </a:p>
        </p:txBody>
      </p:sp>
      <p:sp>
        <p:nvSpPr>
          <p:cNvPr id="13" name="PA-15"/>
          <p:cNvSpPr txBox="1"/>
          <p:nvPr>
            <p:custDataLst>
              <p:tags r:id="rId8"/>
            </p:custDataLst>
          </p:nvPr>
        </p:nvSpPr>
        <p:spPr>
          <a:xfrm>
            <a:off x="4409750" y="3900009"/>
            <a:ext cx="355612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finally choose another way</a:t>
            </a:r>
          </a:p>
        </p:txBody>
      </p:sp>
      <p:sp>
        <p:nvSpPr>
          <p:cNvPr id="14" name="PA-品 32"/>
          <p:cNvSpPr txBox="1"/>
          <p:nvPr>
            <p:custDataLst>
              <p:tags r:id="rId9"/>
            </p:custDataLst>
          </p:nvPr>
        </p:nvSpPr>
        <p:spPr>
          <a:xfrm>
            <a:off x="4436684" y="4550613"/>
            <a:ext cx="116277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felling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
</a:t>
            </a:r>
          </a:p>
        </p:txBody>
      </p:sp>
      <p:sp>
        <p:nvSpPr>
          <p:cNvPr id="16" name="PA-椭圆 8"/>
          <p:cNvSpPr/>
          <p:nvPr>
            <p:custDataLst>
              <p:tags r:id="rId10"/>
            </p:custDataLst>
          </p:nvPr>
        </p:nvSpPr>
        <p:spPr>
          <a:xfrm>
            <a:off x="3854642" y="1860256"/>
            <a:ext cx="509374" cy="509372"/>
          </a:xfrm>
          <a:prstGeom prst="ellipse">
            <a:avLst/>
          </a:prstGeom>
          <a:solidFill>
            <a:srgbClr val="846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7" name="PA-椭圆 12"/>
          <p:cNvSpPr/>
          <p:nvPr>
            <p:custDataLst>
              <p:tags r:id="rId11"/>
            </p:custDataLst>
          </p:nvPr>
        </p:nvSpPr>
        <p:spPr>
          <a:xfrm>
            <a:off x="3854642" y="2804739"/>
            <a:ext cx="509374" cy="509372"/>
          </a:xfrm>
          <a:prstGeom prst="ellipse">
            <a:avLst/>
          </a:prstGeom>
          <a:solidFill>
            <a:srgbClr val="846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8" name="PA-任意多边形 11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>
            <a:off x="3973058" y="2918329"/>
            <a:ext cx="272541" cy="266402"/>
          </a:xfrm>
          <a:custGeom>
            <a:avLst/>
            <a:gdLst>
              <a:gd name="T0" fmla="*/ 90 w 94"/>
              <a:gd name="T1" fmla="*/ 55 h 92"/>
              <a:gd name="T2" fmla="*/ 90 w 94"/>
              <a:gd name="T3" fmla="*/ 85 h 92"/>
              <a:gd name="T4" fmla="*/ 53 w 94"/>
              <a:gd name="T5" fmla="*/ 89 h 92"/>
              <a:gd name="T6" fmla="*/ 54 w 94"/>
              <a:gd name="T7" fmla="*/ 59 h 92"/>
              <a:gd name="T8" fmla="*/ 46 w 94"/>
              <a:gd name="T9" fmla="*/ 0 h 92"/>
              <a:gd name="T10" fmla="*/ 0 w 94"/>
              <a:gd name="T11" fmla="*/ 46 h 92"/>
              <a:gd name="T12" fmla="*/ 46 w 94"/>
              <a:gd name="T13" fmla="*/ 92 h 92"/>
              <a:gd name="T14" fmla="*/ 45 w 94"/>
              <a:gd name="T15" fmla="*/ 84 h 92"/>
              <a:gd name="T16" fmla="*/ 20 w 94"/>
              <a:gd name="T17" fmla="*/ 72 h 92"/>
              <a:gd name="T18" fmla="*/ 20 w 94"/>
              <a:gd name="T19" fmla="*/ 20 h 92"/>
              <a:gd name="T20" fmla="*/ 72 w 94"/>
              <a:gd name="T21" fmla="*/ 20 h 92"/>
              <a:gd name="T22" fmla="*/ 83 w 94"/>
              <a:gd name="T23" fmla="*/ 50 h 92"/>
              <a:gd name="T24" fmla="*/ 92 w 94"/>
              <a:gd name="T25" fmla="*/ 50 h 92"/>
              <a:gd name="T26" fmla="*/ 79 w 94"/>
              <a:gd name="T27" fmla="*/ 13 h 92"/>
              <a:gd name="T28" fmla="*/ 47 w 94"/>
              <a:gd name="T29" fmla="*/ 41 h 92"/>
              <a:gd name="T30" fmla="*/ 31 w 94"/>
              <a:gd name="T31" fmla="*/ 19 h 92"/>
              <a:gd name="T32" fmla="*/ 41 w 94"/>
              <a:gd name="T33" fmla="*/ 44 h 92"/>
              <a:gd name="T34" fmla="*/ 47 w 94"/>
              <a:gd name="T35" fmla="*/ 55 h 92"/>
              <a:gd name="T36" fmla="*/ 54 w 94"/>
              <a:gd name="T37" fmla="*/ 47 h 92"/>
              <a:gd name="T38" fmla="*/ 62 w 94"/>
              <a:gd name="T39" fmla="*/ 30 h 92"/>
              <a:gd name="T40" fmla="*/ 47 w 94"/>
              <a:gd name="T41" fmla="*/ 41 h 92"/>
              <a:gd name="T42" fmla="*/ 88 w 94"/>
              <a:gd name="T43" fmla="*/ 75 h 92"/>
              <a:gd name="T44" fmla="*/ 87 w 94"/>
              <a:gd name="T45" fmla="*/ 74 h 92"/>
              <a:gd name="T46" fmla="*/ 86 w 94"/>
              <a:gd name="T47" fmla="*/ 71 h 92"/>
              <a:gd name="T48" fmla="*/ 81 w 94"/>
              <a:gd name="T49" fmla="*/ 83 h 92"/>
              <a:gd name="T50" fmla="*/ 85 w 94"/>
              <a:gd name="T51" fmla="*/ 76 h 92"/>
              <a:gd name="T52" fmla="*/ 86 w 94"/>
              <a:gd name="T53" fmla="*/ 76 h 92"/>
              <a:gd name="T54" fmla="*/ 87 w 94"/>
              <a:gd name="T55" fmla="*/ 83 h 92"/>
              <a:gd name="T56" fmla="*/ 66 w 94"/>
              <a:gd name="T57" fmla="*/ 80 h 92"/>
              <a:gd name="T58" fmla="*/ 67 w 94"/>
              <a:gd name="T59" fmla="*/ 69 h 92"/>
              <a:gd name="T60" fmla="*/ 68 w 94"/>
              <a:gd name="T61" fmla="*/ 61 h 92"/>
              <a:gd name="T62" fmla="*/ 57 w 94"/>
              <a:gd name="T63" fmla="*/ 64 h 92"/>
              <a:gd name="T64" fmla="*/ 61 w 94"/>
              <a:gd name="T65" fmla="*/ 68 h 92"/>
              <a:gd name="T66" fmla="*/ 63 w 94"/>
              <a:gd name="T67" fmla="*/ 63 h 92"/>
              <a:gd name="T68" fmla="*/ 62 w 94"/>
              <a:gd name="T69" fmla="*/ 69 h 92"/>
              <a:gd name="T70" fmla="*/ 54 w 94"/>
              <a:gd name="T71" fmla="*/ 83 h 92"/>
              <a:gd name="T72" fmla="*/ 81 w 94"/>
              <a:gd name="T73" fmla="*/ 80 h 92"/>
              <a:gd name="T74" fmla="*/ 79 w 94"/>
              <a:gd name="T75" fmla="*/ 76 h 92"/>
              <a:gd name="T76" fmla="*/ 75 w 94"/>
              <a:gd name="T77" fmla="*/ 60 h 92"/>
              <a:gd name="T78" fmla="*/ 66 w 94"/>
              <a:gd name="T79" fmla="*/ 80 h 92"/>
              <a:gd name="T80" fmla="*/ 73 w 94"/>
              <a:gd name="T81" fmla="*/ 83 h 92"/>
              <a:gd name="T82" fmla="*/ 78 w 94"/>
              <a:gd name="T83" fmla="*/ 80 h 92"/>
              <a:gd name="T84" fmla="*/ 74 w 94"/>
              <a:gd name="T85" fmla="*/ 76 h 92"/>
              <a:gd name="T86" fmla="*/ 72 w 94"/>
              <a:gd name="T87" fmla="*/ 7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4" h="92">
                <a:moveTo>
                  <a:pt x="58" y="55"/>
                </a:moveTo>
                <a:cubicBezTo>
                  <a:pt x="90" y="55"/>
                  <a:pt x="90" y="55"/>
                  <a:pt x="90" y="55"/>
                </a:cubicBezTo>
                <a:cubicBezTo>
                  <a:pt x="92" y="55"/>
                  <a:pt x="94" y="56"/>
                  <a:pt x="93" y="59"/>
                </a:cubicBezTo>
                <a:cubicBezTo>
                  <a:pt x="90" y="85"/>
                  <a:pt x="90" y="85"/>
                  <a:pt x="90" y="85"/>
                </a:cubicBezTo>
                <a:cubicBezTo>
                  <a:pt x="89" y="87"/>
                  <a:pt x="87" y="89"/>
                  <a:pt x="85" y="89"/>
                </a:cubicBezTo>
                <a:cubicBezTo>
                  <a:pt x="53" y="89"/>
                  <a:pt x="53" y="89"/>
                  <a:pt x="53" y="89"/>
                </a:cubicBezTo>
                <a:cubicBezTo>
                  <a:pt x="51" y="89"/>
                  <a:pt x="49" y="87"/>
                  <a:pt x="50" y="85"/>
                </a:cubicBezTo>
                <a:cubicBezTo>
                  <a:pt x="54" y="59"/>
                  <a:pt x="54" y="59"/>
                  <a:pt x="54" y="59"/>
                </a:cubicBezTo>
                <a:cubicBezTo>
                  <a:pt x="54" y="56"/>
                  <a:pt x="56" y="55"/>
                  <a:pt x="58" y="55"/>
                </a:cubicBezTo>
                <a:close/>
                <a:moveTo>
                  <a:pt x="46" y="0"/>
                </a:moveTo>
                <a:cubicBezTo>
                  <a:pt x="34" y="0"/>
                  <a:pt x="22" y="5"/>
                  <a:pt x="14" y="13"/>
                </a:cubicBezTo>
                <a:cubicBezTo>
                  <a:pt x="6" y="22"/>
                  <a:pt x="0" y="33"/>
                  <a:pt x="0" y="46"/>
                </a:cubicBezTo>
                <a:cubicBezTo>
                  <a:pt x="0" y="58"/>
                  <a:pt x="6" y="70"/>
                  <a:pt x="14" y="78"/>
                </a:cubicBezTo>
                <a:cubicBezTo>
                  <a:pt x="22" y="86"/>
                  <a:pt x="34" y="92"/>
                  <a:pt x="46" y="92"/>
                </a:cubicBezTo>
                <a:cubicBezTo>
                  <a:pt x="47" y="92"/>
                  <a:pt x="47" y="92"/>
                  <a:pt x="48" y="91"/>
                </a:cubicBezTo>
                <a:cubicBezTo>
                  <a:pt x="46" y="90"/>
                  <a:pt x="45" y="87"/>
                  <a:pt x="45" y="84"/>
                </a:cubicBezTo>
                <a:cubicBezTo>
                  <a:pt x="46" y="82"/>
                  <a:pt x="46" y="82"/>
                  <a:pt x="46" y="82"/>
                </a:cubicBezTo>
                <a:cubicBezTo>
                  <a:pt x="36" y="82"/>
                  <a:pt x="27" y="78"/>
                  <a:pt x="20" y="72"/>
                </a:cubicBezTo>
                <a:cubicBezTo>
                  <a:pt x="14" y="65"/>
                  <a:pt x="10" y="56"/>
                  <a:pt x="10" y="46"/>
                </a:cubicBezTo>
                <a:cubicBezTo>
                  <a:pt x="10" y="36"/>
                  <a:pt x="14" y="26"/>
                  <a:pt x="20" y="20"/>
                </a:cubicBezTo>
                <a:cubicBezTo>
                  <a:pt x="27" y="13"/>
                  <a:pt x="36" y="9"/>
                  <a:pt x="46" y="9"/>
                </a:cubicBezTo>
                <a:cubicBezTo>
                  <a:pt x="56" y="9"/>
                  <a:pt x="66" y="13"/>
                  <a:pt x="72" y="20"/>
                </a:cubicBezTo>
                <a:cubicBezTo>
                  <a:pt x="79" y="26"/>
                  <a:pt x="83" y="36"/>
                  <a:pt x="83" y="46"/>
                </a:cubicBezTo>
                <a:cubicBezTo>
                  <a:pt x="83" y="47"/>
                  <a:pt x="83" y="49"/>
                  <a:pt x="83" y="50"/>
                </a:cubicBezTo>
                <a:cubicBezTo>
                  <a:pt x="90" y="50"/>
                  <a:pt x="90" y="50"/>
                  <a:pt x="90" y="50"/>
                </a:cubicBezTo>
                <a:cubicBezTo>
                  <a:pt x="91" y="50"/>
                  <a:pt x="91" y="50"/>
                  <a:pt x="92" y="50"/>
                </a:cubicBezTo>
                <a:cubicBezTo>
                  <a:pt x="92" y="49"/>
                  <a:pt x="92" y="47"/>
                  <a:pt x="92" y="46"/>
                </a:cubicBezTo>
                <a:cubicBezTo>
                  <a:pt x="92" y="33"/>
                  <a:pt x="87" y="22"/>
                  <a:pt x="79" y="13"/>
                </a:cubicBezTo>
                <a:cubicBezTo>
                  <a:pt x="70" y="5"/>
                  <a:pt x="59" y="0"/>
                  <a:pt x="46" y="0"/>
                </a:cubicBezTo>
                <a:close/>
                <a:moveTo>
                  <a:pt x="47" y="41"/>
                </a:moveTo>
                <a:cubicBezTo>
                  <a:pt x="46" y="41"/>
                  <a:pt x="45" y="41"/>
                  <a:pt x="45" y="41"/>
                </a:cubicBezTo>
                <a:cubicBezTo>
                  <a:pt x="41" y="34"/>
                  <a:pt x="36" y="26"/>
                  <a:pt x="31" y="19"/>
                </a:cubicBezTo>
                <a:cubicBezTo>
                  <a:pt x="30" y="20"/>
                  <a:pt x="29" y="21"/>
                  <a:pt x="27" y="21"/>
                </a:cubicBezTo>
                <a:cubicBezTo>
                  <a:pt x="31" y="30"/>
                  <a:pt x="36" y="37"/>
                  <a:pt x="41" y="44"/>
                </a:cubicBezTo>
                <a:cubicBezTo>
                  <a:pt x="40" y="45"/>
                  <a:pt x="40" y="47"/>
                  <a:pt x="40" y="48"/>
                </a:cubicBezTo>
                <a:cubicBezTo>
                  <a:pt x="40" y="52"/>
                  <a:pt x="43" y="55"/>
                  <a:pt x="47" y="55"/>
                </a:cubicBezTo>
                <a:cubicBezTo>
                  <a:pt x="51" y="55"/>
                  <a:pt x="54" y="52"/>
                  <a:pt x="54" y="48"/>
                </a:cubicBezTo>
                <a:cubicBezTo>
                  <a:pt x="54" y="48"/>
                  <a:pt x="54" y="47"/>
                  <a:pt x="54" y="47"/>
                </a:cubicBezTo>
                <a:cubicBezTo>
                  <a:pt x="58" y="43"/>
                  <a:pt x="62" y="39"/>
                  <a:pt x="65" y="33"/>
                </a:cubicBezTo>
                <a:cubicBezTo>
                  <a:pt x="64" y="32"/>
                  <a:pt x="63" y="31"/>
                  <a:pt x="62" y="30"/>
                </a:cubicBezTo>
                <a:cubicBezTo>
                  <a:pt x="57" y="34"/>
                  <a:pt x="53" y="38"/>
                  <a:pt x="50" y="42"/>
                </a:cubicBezTo>
                <a:cubicBezTo>
                  <a:pt x="49" y="41"/>
                  <a:pt x="48" y="41"/>
                  <a:pt x="47" y="41"/>
                </a:cubicBezTo>
                <a:close/>
                <a:moveTo>
                  <a:pt x="87" y="83"/>
                </a:moveTo>
                <a:cubicBezTo>
                  <a:pt x="88" y="75"/>
                  <a:pt x="88" y="75"/>
                  <a:pt x="88" y="75"/>
                </a:cubicBezTo>
                <a:cubicBezTo>
                  <a:pt x="88" y="75"/>
                  <a:pt x="88" y="74"/>
                  <a:pt x="88" y="74"/>
                </a:cubicBezTo>
                <a:cubicBezTo>
                  <a:pt x="87" y="74"/>
                  <a:pt x="87" y="74"/>
                  <a:pt x="87" y="74"/>
                </a:cubicBezTo>
                <a:cubicBezTo>
                  <a:pt x="86" y="74"/>
                  <a:pt x="85" y="74"/>
                  <a:pt x="85" y="74"/>
                </a:cubicBezTo>
                <a:cubicBezTo>
                  <a:pt x="86" y="71"/>
                  <a:pt x="86" y="71"/>
                  <a:pt x="86" y="71"/>
                </a:cubicBezTo>
                <a:cubicBezTo>
                  <a:pt x="83" y="71"/>
                  <a:pt x="83" y="71"/>
                  <a:pt x="83" y="71"/>
                </a:cubicBezTo>
                <a:cubicBezTo>
                  <a:pt x="81" y="83"/>
                  <a:pt x="81" y="83"/>
                  <a:pt x="81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5" y="76"/>
                  <a:pt x="85" y="76"/>
                  <a:pt x="85" y="76"/>
                </a:cubicBezTo>
                <a:cubicBezTo>
                  <a:pt x="85" y="75"/>
                  <a:pt x="85" y="75"/>
                  <a:pt x="85" y="75"/>
                </a:cubicBezTo>
                <a:cubicBezTo>
                  <a:pt x="86" y="75"/>
                  <a:pt x="86" y="75"/>
                  <a:pt x="86" y="76"/>
                </a:cubicBezTo>
                <a:cubicBezTo>
                  <a:pt x="84" y="83"/>
                  <a:pt x="84" y="83"/>
                  <a:pt x="84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65" y="83"/>
                </a:moveTo>
                <a:cubicBezTo>
                  <a:pt x="66" y="80"/>
                  <a:pt x="66" y="80"/>
                  <a:pt x="66" y="80"/>
                </a:cubicBezTo>
                <a:cubicBezTo>
                  <a:pt x="60" y="80"/>
                  <a:pt x="60" y="80"/>
                  <a:pt x="60" y="80"/>
                </a:cubicBezTo>
                <a:cubicBezTo>
                  <a:pt x="67" y="69"/>
                  <a:pt x="67" y="69"/>
                  <a:pt x="67" y="69"/>
                </a:cubicBezTo>
                <a:cubicBezTo>
                  <a:pt x="68" y="68"/>
                  <a:pt x="68" y="67"/>
                  <a:pt x="68" y="66"/>
                </a:cubicBezTo>
                <a:cubicBezTo>
                  <a:pt x="69" y="64"/>
                  <a:pt x="69" y="62"/>
                  <a:pt x="68" y="61"/>
                </a:cubicBezTo>
                <a:cubicBezTo>
                  <a:pt x="67" y="60"/>
                  <a:pt x="66" y="59"/>
                  <a:pt x="64" y="59"/>
                </a:cubicBezTo>
                <a:cubicBezTo>
                  <a:pt x="60" y="59"/>
                  <a:pt x="58" y="61"/>
                  <a:pt x="57" y="64"/>
                </a:cubicBezTo>
                <a:cubicBezTo>
                  <a:pt x="56" y="68"/>
                  <a:pt x="56" y="68"/>
                  <a:pt x="56" y="68"/>
                </a:cubicBezTo>
                <a:cubicBezTo>
                  <a:pt x="61" y="68"/>
                  <a:pt x="61" y="68"/>
                  <a:pt x="61" y="68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3"/>
                  <a:pt x="62" y="63"/>
                  <a:pt x="63" y="63"/>
                </a:cubicBezTo>
                <a:cubicBezTo>
                  <a:pt x="64" y="63"/>
                  <a:pt x="64" y="64"/>
                  <a:pt x="64" y="65"/>
                </a:cubicBezTo>
                <a:cubicBezTo>
                  <a:pt x="63" y="67"/>
                  <a:pt x="63" y="68"/>
                  <a:pt x="62" y="69"/>
                </a:cubicBezTo>
                <a:cubicBezTo>
                  <a:pt x="54" y="80"/>
                  <a:pt x="54" y="80"/>
                  <a:pt x="54" y="80"/>
                </a:cubicBezTo>
                <a:cubicBezTo>
                  <a:pt x="54" y="83"/>
                  <a:pt x="54" y="83"/>
                  <a:pt x="54" y="83"/>
                </a:cubicBezTo>
                <a:cubicBezTo>
                  <a:pt x="65" y="83"/>
                  <a:pt x="65" y="83"/>
                  <a:pt x="65" y="83"/>
                </a:cubicBezTo>
                <a:close/>
                <a:moveTo>
                  <a:pt x="81" y="80"/>
                </a:moveTo>
                <a:cubicBezTo>
                  <a:pt x="81" y="76"/>
                  <a:pt x="81" y="76"/>
                  <a:pt x="81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82" y="60"/>
                  <a:pt x="82" y="60"/>
                  <a:pt x="82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67" y="76"/>
                  <a:pt x="67" y="76"/>
                  <a:pt x="67" y="76"/>
                </a:cubicBezTo>
                <a:cubicBezTo>
                  <a:pt x="66" y="80"/>
                  <a:pt x="66" y="80"/>
                  <a:pt x="66" y="80"/>
                </a:cubicBezTo>
                <a:cubicBezTo>
                  <a:pt x="73" y="80"/>
                  <a:pt x="73" y="80"/>
                  <a:pt x="73" y="80"/>
                </a:cubicBezTo>
                <a:cubicBezTo>
                  <a:pt x="73" y="83"/>
                  <a:pt x="73" y="83"/>
                  <a:pt x="73" y="83"/>
                </a:cubicBezTo>
                <a:cubicBezTo>
                  <a:pt x="78" y="83"/>
                  <a:pt x="78" y="83"/>
                  <a:pt x="78" y="83"/>
                </a:cubicBezTo>
                <a:cubicBezTo>
                  <a:pt x="78" y="80"/>
                  <a:pt x="78" y="80"/>
                  <a:pt x="78" y="80"/>
                </a:cubicBezTo>
                <a:cubicBezTo>
                  <a:pt x="81" y="80"/>
                  <a:pt x="81" y="80"/>
                  <a:pt x="81" y="80"/>
                </a:cubicBezTo>
                <a:close/>
                <a:moveTo>
                  <a:pt x="74" y="76"/>
                </a:moveTo>
                <a:cubicBezTo>
                  <a:pt x="75" y="67"/>
                  <a:pt x="75" y="67"/>
                  <a:pt x="75" y="67"/>
                </a:cubicBezTo>
                <a:cubicBezTo>
                  <a:pt x="72" y="76"/>
                  <a:pt x="72" y="76"/>
                  <a:pt x="72" y="76"/>
                </a:cubicBezTo>
                <a:lnTo>
                  <a:pt x="74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9" tIns="45709" rIns="91419" bIns="45709" numCol="1" anchor="t" anchorCtr="0" compatLnSpc="1"/>
          <a:lstStyle/>
          <a:p>
            <a:endParaRPr lang="zh-CN" altLang="en-US" sz="1400" dirty="0">
              <a:solidFill>
                <a:prstClr val="black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4" name="PA-任意多边形 105"/>
          <p:cNvSpPr>
            <a:spLocks noEditPoints="1"/>
          </p:cNvSpPr>
          <p:nvPr>
            <p:custDataLst>
              <p:tags r:id="rId13"/>
            </p:custDataLst>
          </p:nvPr>
        </p:nvSpPr>
        <p:spPr bwMode="auto">
          <a:xfrm>
            <a:off x="3997611" y="1967651"/>
            <a:ext cx="223434" cy="270083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9" tIns="45709" rIns="91419" bIns="45709" numCol="1" anchor="t" anchorCtr="0" compatLnSpc="1"/>
          <a:lstStyle/>
          <a:p>
            <a:endParaRPr lang="zh-CN" altLang="en-US" sz="1400" dirty="0">
              <a:solidFill>
                <a:prstClr val="black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0" name="PA-椭圆 10"/>
          <p:cNvSpPr/>
          <p:nvPr>
            <p:custDataLst>
              <p:tags r:id="rId14"/>
            </p:custDataLst>
          </p:nvPr>
        </p:nvSpPr>
        <p:spPr>
          <a:xfrm>
            <a:off x="3854642" y="3735728"/>
            <a:ext cx="509374" cy="509372"/>
          </a:xfrm>
          <a:prstGeom prst="ellipse">
            <a:avLst/>
          </a:prstGeom>
          <a:solidFill>
            <a:srgbClr val="846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1" name="PA-椭圆 14"/>
          <p:cNvSpPr/>
          <p:nvPr>
            <p:custDataLst>
              <p:tags r:id="rId15"/>
            </p:custDataLst>
          </p:nvPr>
        </p:nvSpPr>
        <p:spPr>
          <a:xfrm>
            <a:off x="3854642" y="4628894"/>
            <a:ext cx="509374" cy="509372"/>
          </a:xfrm>
          <a:prstGeom prst="ellipse">
            <a:avLst/>
          </a:prstGeom>
          <a:solidFill>
            <a:srgbClr val="846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2" name="PA-任意多边形 70"/>
          <p:cNvSpPr/>
          <p:nvPr>
            <p:custDataLst>
              <p:tags r:id="rId16"/>
            </p:custDataLst>
          </p:nvPr>
        </p:nvSpPr>
        <p:spPr bwMode="auto">
          <a:xfrm>
            <a:off x="3985949" y="4757323"/>
            <a:ext cx="246759" cy="227115"/>
          </a:xfrm>
          <a:custGeom>
            <a:avLst/>
            <a:gdLst>
              <a:gd name="T0" fmla="*/ 29 w 85"/>
              <a:gd name="T1" fmla="*/ 0 h 78"/>
              <a:gd name="T2" fmla="*/ 34 w 85"/>
              <a:gd name="T3" fmla="*/ 29 h 78"/>
              <a:gd name="T4" fmla="*/ 8 w 85"/>
              <a:gd name="T5" fmla="*/ 29 h 78"/>
              <a:gd name="T6" fmla="*/ 6 w 85"/>
              <a:gd name="T7" fmla="*/ 29 h 78"/>
              <a:gd name="T8" fmla="*/ 0 w 85"/>
              <a:gd name="T9" fmla="*/ 35 h 78"/>
              <a:gd name="T10" fmla="*/ 0 w 85"/>
              <a:gd name="T11" fmla="*/ 35 h 78"/>
              <a:gd name="T12" fmla="*/ 4 w 85"/>
              <a:gd name="T13" fmla="*/ 42 h 78"/>
              <a:gd name="T14" fmla="*/ 0 w 85"/>
              <a:gd name="T15" fmla="*/ 47 h 78"/>
              <a:gd name="T16" fmla="*/ 0 w 85"/>
              <a:gd name="T17" fmla="*/ 47 h 78"/>
              <a:gd name="T18" fmla="*/ 5 w 85"/>
              <a:gd name="T19" fmla="*/ 54 h 78"/>
              <a:gd name="T20" fmla="*/ 4 w 85"/>
              <a:gd name="T21" fmla="*/ 58 h 78"/>
              <a:gd name="T22" fmla="*/ 4 w 85"/>
              <a:gd name="T23" fmla="*/ 58 h 78"/>
              <a:gd name="T24" fmla="*/ 10 w 85"/>
              <a:gd name="T25" fmla="*/ 65 h 78"/>
              <a:gd name="T26" fmla="*/ 11 w 85"/>
              <a:gd name="T27" fmla="*/ 65 h 78"/>
              <a:gd name="T28" fmla="*/ 9 w 85"/>
              <a:gd name="T29" fmla="*/ 70 h 78"/>
              <a:gd name="T30" fmla="*/ 9 w 85"/>
              <a:gd name="T31" fmla="*/ 70 h 78"/>
              <a:gd name="T32" fmla="*/ 15 w 85"/>
              <a:gd name="T33" fmla="*/ 77 h 78"/>
              <a:gd name="T34" fmla="*/ 29 w 85"/>
              <a:gd name="T35" fmla="*/ 77 h 78"/>
              <a:gd name="T36" fmla="*/ 45 w 85"/>
              <a:gd name="T37" fmla="*/ 77 h 78"/>
              <a:gd name="T38" fmla="*/ 46 w 85"/>
              <a:gd name="T39" fmla="*/ 77 h 78"/>
              <a:gd name="T40" fmla="*/ 51 w 85"/>
              <a:gd name="T41" fmla="*/ 71 h 78"/>
              <a:gd name="T42" fmla="*/ 66 w 85"/>
              <a:gd name="T43" fmla="*/ 69 h 78"/>
              <a:gd name="T44" fmla="*/ 66 w 85"/>
              <a:gd name="T45" fmla="*/ 78 h 78"/>
              <a:gd name="T46" fmla="*/ 85 w 85"/>
              <a:gd name="T47" fmla="*/ 78 h 78"/>
              <a:gd name="T48" fmla="*/ 85 w 85"/>
              <a:gd name="T49" fmla="*/ 25 h 78"/>
              <a:gd name="T50" fmla="*/ 66 w 85"/>
              <a:gd name="T51" fmla="*/ 25 h 78"/>
              <a:gd name="T52" fmla="*/ 66 w 85"/>
              <a:gd name="T53" fmla="*/ 32 h 78"/>
              <a:gd name="T54" fmla="*/ 61 w 85"/>
              <a:gd name="T55" fmla="*/ 32 h 78"/>
              <a:gd name="T56" fmla="*/ 29 w 85"/>
              <a:gd name="T57" fmla="*/ 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5" h="78">
                <a:moveTo>
                  <a:pt x="29" y="0"/>
                </a:moveTo>
                <a:cubicBezTo>
                  <a:pt x="1" y="7"/>
                  <a:pt x="33" y="28"/>
                  <a:pt x="34" y="29"/>
                </a:cubicBezTo>
                <a:cubicBezTo>
                  <a:pt x="8" y="29"/>
                  <a:pt x="8" y="29"/>
                  <a:pt x="8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3" y="29"/>
                  <a:pt x="0" y="32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1" y="41"/>
                  <a:pt x="4" y="42"/>
                </a:cubicBezTo>
                <a:cubicBezTo>
                  <a:pt x="2" y="43"/>
                  <a:pt x="0" y="45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51"/>
                  <a:pt x="2" y="53"/>
                  <a:pt x="5" y="54"/>
                </a:cubicBezTo>
                <a:cubicBezTo>
                  <a:pt x="4" y="55"/>
                  <a:pt x="4" y="57"/>
                  <a:pt x="4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62"/>
                  <a:pt x="7" y="65"/>
                  <a:pt x="10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9" y="66"/>
                  <a:pt x="9" y="68"/>
                  <a:pt x="9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4"/>
                  <a:pt x="12" y="77"/>
                  <a:pt x="15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45" y="77"/>
                  <a:pt x="45" y="77"/>
                  <a:pt x="45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51" y="71"/>
                  <a:pt x="51" y="71"/>
                  <a:pt x="51" y="71"/>
                </a:cubicBezTo>
                <a:cubicBezTo>
                  <a:pt x="66" y="69"/>
                  <a:pt x="66" y="69"/>
                  <a:pt x="66" y="69"/>
                </a:cubicBezTo>
                <a:cubicBezTo>
                  <a:pt x="66" y="78"/>
                  <a:pt x="66" y="78"/>
                  <a:pt x="66" y="78"/>
                </a:cubicBezTo>
                <a:cubicBezTo>
                  <a:pt x="85" y="78"/>
                  <a:pt x="85" y="78"/>
                  <a:pt x="85" y="78"/>
                </a:cubicBezTo>
                <a:cubicBezTo>
                  <a:pt x="85" y="25"/>
                  <a:pt x="85" y="25"/>
                  <a:pt x="85" y="25"/>
                </a:cubicBezTo>
                <a:cubicBezTo>
                  <a:pt x="66" y="25"/>
                  <a:pt x="66" y="25"/>
                  <a:pt x="66" y="25"/>
                </a:cubicBezTo>
                <a:cubicBezTo>
                  <a:pt x="66" y="32"/>
                  <a:pt x="66" y="32"/>
                  <a:pt x="66" y="32"/>
                </a:cubicBezTo>
                <a:cubicBezTo>
                  <a:pt x="61" y="32"/>
                  <a:pt x="61" y="32"/>
                  <a:pt x="61" y="32"/>
                </a:cubicBezTo>
                <a:cubicBezTo>
                  <a:pt x="57" y="16"/>
                  <a:pt x="32" y="17"/>
                  <a:pt x="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9" tIns="45709" rIns="91419" bIns="45709" numCol="1" anchor="t" anchorCtr="0" compatLnSpc="1"/>
          <a:lstStyle/>
          <a:p>
            <a:endParaRPr lang="zh-CN" altLang="en-US" sz="1400" dirty="0">
              <a:solidFill>
                <a:prstClr val="black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3" name="PA-任意多边形 71"/>
          <p:cNvSpPr>
            <a:spLocks noEditPoints="1"/>
          </p:cNvSpPr>
          <p:nvPr>
            <p:custDataLst>
              <p:tags r:id="rId17"/>
            </p:custDataLst>
          </p:nvPr>
        </p:nvSpPr>
        <p:spPr bwMode="auto">
          <a:xfrm>
            <a:off x="3973058" y="3830664"/>
            <a:ext cx="272541" cy="288501"/>
          </a:xfrm>
          <a:custGeom>
            <a:avLst/>
            <a:gdLst>
              <a:gd name="T0" fmla="*/ 170 w 222"/>
              <a:gd name="T1" fmla="*/ 29 h 235"/>
              <a:gd name="T2" fmla="*/ 182 w 222"/>
              <a:gd name="T3" fmla="*/ 7 h 235"/>
              <a:gd name="T4" fmla="*/ 151 w 222"/>
              <a:gd name="T5" fmla="*/ 19 h 235"/>
              <a:gd name="T6" fmla="*/ 7 w 222"/>
              <a:gd name="T7" fmla="*/ 159 h 235"/>
              <a:gd name="T8" fmla="*/ 31 w 222"/>
              <a:gd name="T9" fmla="*/ 223 h 235"/>
              <a:gd name="T10" fmla="*/ 31 w 222"/>
              <a:gd name="T11" fmla="*/ 171 h 235"/>
              <a:gd name="T12" fmla="*/ 109 w 222"/>
              <a:gd name="T13" fmla="*/ 114 h 235"/>
              <a:gd name="T14" fmla="*/ 116 w 222"/>
              <a:gd name="T15" fmla="*/ 93 h 235"/>
              <a:gd name="T16" fmla="*/ 87 w 222"/>
              <a:gd name="T17" fmla="*/ 104 h 235"/>
              <a:gd name="T18" fmla="*/ 76 w 222"/>
              <a:gd name="T19" fmla="*/ 100 h 235"/>
              <a:gd name="T20" fmla="*/ 116 w 222"/>
              <a:gd name="T21" fmla="*/ 83 h 235"/>
              <a:gd name="T22" fmla="*/ 132 w 222"/>
              <a:gd name="T23" fmla="*/ 90 h 235"/>
              <a:gd name="T24" fmla="*/ 132 w 222"/>
              <a:gd name="T25" fmla="*/ 19 h 235"/>
              <a:gd name="T26" fmla="*/ 180 w 222"/>
              <a:gd name="T27" fmla="*/ 0 h 235"/>
              <a:gd name="T28" fmla="*/ 182 w 222"/>
              <a:gd name="T29" fmla="*/ 0 h 235"/>
              <a:gd name="T30" fmla="*/ 222 w 222"/>
              <a:gd name="T31" fmla="*/ 19 h 235"/>
              <a:gd name="T32" fmla="*/ 173 w 222"/>
              <a:gd name="T33" fmla="*/ 187 h 235"/>
              <a:gd name="T34" fmla="*/ 158 w 222"/>
              <a:gd name="T35" fmla="*/ 180 h 235"/>
              <a:gd name="T36" fmla="*/ 106 w 222"/>
              <a:gd name="T37" fmla="*/ 211 h 235"/>
              <a:gd name="T38" fmla="*/ 90 w 222"/>
              <a:gd name="T39" fmla="*/ 201 h 235"/>
              <a:gd name="T40" fmla="*/ 38 w 222"/>
              <a:gd name="T41" fmla="*/ 235 h 235"/>
              <a:gd name="T42" fmla="*/ 2 w 222"/>
              <a:gd name="T43" fmla="*/ 218 h 235"/>
              <a:gd name="T44" fmla="*/ 0 w 222"/>
              <a:gd name="T45" fmla="*/ 213 h 235"/>
              <a:gd name="T46" fmla="*/ 0 w 222"/>
              <a:gd name="T47" fmla="*/ 147 h 235"/>
              <a:gd name="T48" fmla="*/ 47 w 222"/>
              <a:gd name="T49" fmla="*/ 128 h 235"/>
              <a:gd name="T50" fmla="*/ 50 w 222"/>
              <a:gd name="T51" fmla="*/ 128 h 235"/>
              <a:gd name="T52" fmla="*/ 90 w 222"/>
              <a:gd name="T53" fmla="*/ 147 h 235"/>
              <a:gd name="T54" fmla="*/ 99 w 222"/>
              <a:gd name="T55" fmla="*/ 199 h 235"/>
              <a:gd name="T56" fmla="*/ 76 w 222"/>
              <a:gd name="T57" fmla="*/ 114 h 235"/>
              <a:gd name="T58" fmla="*/ 68 w 222"/>
              <a:gd name="T59" fmla="*/ 138 h 235"/>
              <a:gd name="T60" fmla="*/ 68 w 222"/>
              <a:gd name="T61" fmla="*/ 102 h 235"/>
              <a:gd name="T62" fmla="*/ 139 w 222"/>
              <a:gd name="T63" fmla="*/ 95 h 235"/>
              <a:gd name="T64" fmla="*/ 158 w 222"/>
              <a:gd name="T65" fmla="*/ 102 h 235"/>
              <a:gd name="T66" fmla="*/ 165 w 222"/>
              <a:gd name="T67" fmla="*/ 175 h 235"/>
              <a:gd name="T68" fmla="*/ 139 w 222"/>
              <a:gd name="T69" fmla="*/ 31 h 235"/>
              <a:gd name="T70" fmla="*/ 139 w 222"/>
              <a:gd name="T71" fmla="*/ 95 h 235"/>
              <a:gd name="T72" fmla="*/ 38 w 222"/>
              <a:gd name="T73" fmla="*/ 159 h 235"/>
              <a:gd name="T74" fmla="*/ 47 w 222"/>
              <a:gd name="T75" fmla="*/ 138 h 235"/>
              <a:gd name="T76" fmla="*/ 19 w 222"/>
              <a:gd name="T77" fmla="*/ 149 h 235"/>
              <a:gd name="T78" fmla="*/ 173 w 222"/>
              <a:gd name="T79" fmla="*/ 36 h 235"/>
              <a:gd name="T80" fmla="*/ 173 w 222"/>
              <a:gd name="T81" fmla="*/ 38 h 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22" h="235">
                <a:moveTo>
                  <a:pt x="151" y="19"/>
                </a:moveTo>
                <a:lnTo>
                  <a:pt x="170" y="29"/>
                </a:lnTo>
                <a:lnTo>
                  <a:pt x="203" y="19"/>
                </a:lnTo>
                <a:lnTo>
                  <a:pt x="182" y="7"/>
                </a:lnTo>
                <a:lnTo>
                  <a:pt x="151" y="19"/>
                </a:lnTo>
                <a:lnTo>
                  <a:pt x="151" y="19"/>
                </a:lnTo>
                <a:close/>
                <a:moveTo>
                  <a:pt x="31" y="171"/>
                </a:moveTo>
                <a:lnTo>
                  <a:pt x="7" y="159"/>
                </a:lnTo>
                <a:lnTo>
                  <a:pt x="7" y="211"/>
                </a:lnTo>
                <a:lnTo>
                  <a:pt x="31" y="223"/>
                </a:lnTo>
                <a:lnTo>
                  <a:pt x="31" y="171"/>
                </a:lnTo>
                <a:lnTo>
                  <a:pt x="31" y="171"/>
                </a:lnTo>
                <a:close/>
                <a:moveTo>
                  <a:pt x="87" y="104"/>
                </a:moveTo>
                <a:lnTo>
                  <a:pt x="109" y="114"/>
                </a:lnTo>
                <a:lnTo>
                  <a:pt x="137" y="102"/>
                </a:lnTo>
                <a:lnTo>
                  <a:pt x="116" y="93"/>
                </a:lnTo>
                <a:lnTo>
                  <a:pt x="87" y="104"/>
                </a:lnTo>
                <a:lnTo>
                  <a:pt x="87" y="104"/>
                </a:lnTo>
                <a:close/>
                <a:moveTo>
                  <a:pt x="68" y="102"/>
                </a:moveTo>
                <a:lnTo>
                  <a:pt x="76" y="100"/>
                </a:lnTo>
                <a:lnTo>
                  <a:pt x="116" y="83"/>
                </a:lnTo>
                <a:lnTo>
                  <a:pt x="116" y="83"/>
                </a:lnTo>
                <a:lnTo>
                  <a:pt x="118" y="83"/>
                </a:lnTo>
                <a:lnTo>
                  <a:pt x="132" y="90"/>
                </a:lnTo>
                <a:lnTo>
                  <a:pt x="132" y="24"/>
                </a:lnTo>
                <a:lnTo>
                  <a:pt x="132" y="19"/>
                </a:lnTo>
                <a:lnTo>
                  <a:pt x="139" y="14"/>
                </a:lnTo>
                <a:lnTo>
                  <a:pt x="180" y="0"/>
                </a:lnTo>
                <a:lnTo>
                  <a:pt x="182" y="0"/>
                </a:lnTo>
                <a:lnTo>
                  <a:pt x="182" y="0"/>
                </a:lnTo>
                <a:lnTo>
                  <a:pt x="215" y="14"/>
                </a:lnTo>
                <a:lnTo>
                  <a:pt x="222" y="19"/>
                </a:lnTo>
                <a:lnTo>
                  <a:pt x="222" y="168"/>
                </a:lnTo>
                <a:lnTo>
                  <a:pt x="173" y="187"/>
                </a:lnTo>
                <a:lnTo>
                  <a:pt x="168" y="185"/>
                </a:lnTo>
                <a:lnTo>
                  <a:pt x="158" y="180"/>
                </a:lnTo>
                <a:lnTo>
                  <a:pt x="158" y="192"/>
                </a:lnTo>
                <a:lnTo>
                  <a:pt x="106" y="211"/>
                </a:lnTo>
                <a:lnTo>
                  <a:pt x="102" y="209"/>
                </a:lnTo>
                <a:lnTo>
                  <a:pt x="90" y="201"/>
                </a:lnTo>
                <a:lnTo>
                  <a:pt x="90" y="216"/>
                </a:lnTo>
                <a:lnTo>
                  <a:pt x="38" y="235"/>
                </a:lnTo>
                <a:lnTo>
                  <a:pt x="33" y="232"/>
                </a:lnTo>
                <a:lnTo>
                  <a:pt x="2" y="218"/>
                </a:lnTo>
                <a:lnTo>
                  <a:pt x="0" y="216"/>
                </a:lnTo>
                <a:lnTo>
                  <a:pt x="0" y="213"/>
                </a:lnTo>
                <a:lnTo>
                  <a:pt x="0" y="154"/>
                </a:lnTo>
                <a:lnTo>
                  <a:pt x="0" y="147"/>
                </a:lnTo>
                <a:lnTo>
                  <a:pt x="7" y="145"/>
                </a:lnTo>
                <a:lnTo>
                  <a:pt x="47" y="128"/>
                </a:lnTo>
                <a:lnTo>
                  <a:pt x="47" y="128"/>
                </a:lnTo>
                <a:lnTo>
                  <a:pt x="50" y="128"/>
                </a:lnTo>
                <a:lnTo>
                  <a:pt x="80" y="145"/>
                </a:lnTo>
                <a:lnTo>
                  <a:pt x="90" y="147"/>
                </a:lnTo>
                <a:lnTo>
                  <a:pt x="90" y="194"/>
                </a:lnTo>
                <a:lnTo>
                  <a:pt x="99" y="199"/>
                </a:lnTo>
                <a:lnTo>
                  <a:pt x="99" y="126"/>
                </a:lnTo>
                <a:lnTo>
                  <a:pt x="76" y="114"/>
                </a:lnTo>
                <a:lnTo>
                  <a:pt x="76" y="142"/>
                </a:lnTo>
                <a:lnTo>
                  <a:pt x="68" y="138"/>
                </a:lnTo>
                <a:lnTo>
                  <a:pt x="68" y="109"/>
                </a:lnTo>
                <a:lnTo>
                  <a:pt x="68" y="102"/>
                </a:lnTo>
                <a:lnTo>
                  <a:pt x="68" y="102"/>
                </a:lnTo>
                <a:close/>
                <a:moveTo>
                  <a:pt x="139" y="95"/>
                </a:moveTo>
                <a:lnTo>
                  <a:pt x="149" y="100"/>
                </a:lnTo>
                <a:lnTo>
                  <a:pt x="158" y="102"/>
                </a:lnTo>
                <a:lnTo>
                  <a:pt x="158" y="171"/>
                </a:lnTo>
                <a:lnTo>
                  <a:pt x="165" y="175"/>
                </a:lnTo>
                <a:lnTo>
                  <a:pt x="165" y="43"/>
                </a:lnTo>
                <a:lnTo>
                  <a:pt x="139" y="31"/>
                </a:lnTo>
                <a:lnTo>
                  <a:pt x="139" y="95"/>
                </a:lnTo>
                <a:lnTo>
                  <a:pt x="139" y="95"/>
                </a:lnTo>
                <a:close/>
                <a:moveTo>
                  <a:pt x="19" y="149"/>
                </a:moveTo>
                <a:lnTo>
                  <a:pt x="38" y="159"/>
                </a:lnTo>
                <a:lnTo>
                  <a:pt x="71" y="147"/>
                </a:lnTo>
                <a:lnTo>
                  <a:pt x="47" y="138"/>
                </a:lnTo>
                <a:lnTo>
                  <a:pt x="19" y="149"/>
                </a:lnTo>
                <a:lnTo>
                  <a:pt x="19" y="149"/>
                </a:lnTo>
                <a:close/>
                <a:moveTo>
                  <a:pt x="173" y="38"/>
                </a:moveTo>
                <a:lnTo>
                  <a:pt x="173" y="36"/>
                </a:lnTo>
                <a:lnTo>
                  <a:pt x="173" y="38"/>
                </a:lnTo>
                <a:lnTo>
                  <a:pt x="173" y="38"/>
                </a:lnTo>
                <a:lnTo>
                  <a:pt x="173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9" tIns="45709" rIns="91419" bIns="45709" numCol="1" anchor="t" anchorCtr="0" compatLnSpc="1"/>
          <a:lstStyle/>
          <a:p>
            <a:endParaRPr lang="zh-CN" altLang="en-US" sz="1400" dirty="0">
              <a:solidFill>
                <a:prstClr val="black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  <p:bldP spid="13" grpId="0"/>
      <p:bldP spid="14" grpId="0"/>
      <p:bldP spid="16" grpId="0" bldLvl="0" animBg="1"/>
      <p:bldP spid="17" grpId="0" bldLvl="0" animBg="1"/>
      <p:bldP spid="18" grpId="0" bldLvl="0" animBg="1"/>
      <p:bldP spid="4" grpId="0" bldLvl="0" animBg="1"/>
      <p:bldP spid="20" grpId="0" bldLvl="0" animBg="1"/>
      <p:bldP spid="21" grpId="0" bldLvl="0" animBg="1"/>
      <p:bldP spid="22" grpId="0" bldLvl="0" animBg="1"/>
      <p:bldP spid="2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Structure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Microsoft YaHei Light" panose="020B0502040204020203" pitchFamily="34" charset="-122"/>
              </a:rPr>
              <a:t>
</a:t>
            </a: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995680" y="1160145"/>
            <a:ext cx="9892030" cy="4260427"/>
            <a:chOff x="1952" y="3787"/>
            <a:chExt cx="15578" cy="4895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3787"/>
              <a:ext cx="15578" cy="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SimSun" pitchFamily="2" charset="-122"/>
                <a:cs typeface="Calibri" panose="020F0502020204030204" charset="0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105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 point of view
</a:t>
              </a: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7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</a:t>
              </a:r>
            </a:p>
          </p:txBody>
        </p:sp>
      </p:grpSp>
      <p:pic>
        <p:nvPicPr>
          <p:cNvPr id="4" name="Picture 3" descr="Home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13000" y="0"/>
            <a:ext cx="7878445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91573" y="2763838"/>
            <a:ext cx="4808855" cy="1222375"/>
            <a:chOff x="5482" y="3907"/>
            <a:chExt cx="7573" cy="1925"/>
          </a:xfrm>
        </p:grpSpPr>
        <p:sp>
          <p:nvSpPr>
            <p:cNvPr id="15" name="文本框 14"/>
            <p:cNvSpPr txBox="1"/>
            <p:nvPr/>
          </p:nvSpPr>
          <p:spPr>
            <a:xfrm>
              <a:off x="7215" y="5010"/>
              <a:ext cx="474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84685A"/>
                  </a:solidFill>
                  <a:effectLst/>
                  <a:latin typeface="Calibri" panose="020F0502020204030204" charset="0"/>
                  <a:ea typeface="Calibri" panose="020F0502020204030204" charset="0"/>
                  <a:sym typeface="+mn-ea"/>
                </a:rPr>
                <a:t>detail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1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3600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Arial" panose="020B0604020202020204" pitchFamily="34" charset="0"/>
                </a:rPr>
                <a:t>Part 03</a:t>
              </a:r>
              <a:endParaRPr lang="zh-CN" altLang="en-US" sz="3600" kern="0" cap="all" dirty="0">
                <a:solidFill>
                  <a:srgbClr val="4C2F10"/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7d311b73-f9d3-4b91-b6f8-c98d9cfd796f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2"/>
  <p:tag name="PA" val="v5.2.4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3"/>
  <p:tag name="PA" val="v5.2.4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4"/>
  <p:tag name="PA" val="v5.2.4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1"/>
  <p:tag name="PA" val="v5.2.4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heme/theme1.xml><?xml version="1.0" encoding="utf-8"?>
<a:theme xmlns:a="http://schemas.openxmlformats.org/drawingml/2006/main" name="Office Theme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2273</Words>
  <Application>Microsoft Office PowerPoint</Application>
  <PresentationFormat>寬螢幕</PresentationFormat>
  <Paragraphs>277</Paragraphs>
  <Slides>51</Slides>
  <Notes>24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51</vt:i4>
      </vt:variant>
    </vt:vector>
  </HeadingPairs>
  <TitlesOfParts>
    <vt:vector size="58" baseType="lpstr">
      <vt:lpstr>SimSun</vt:lpstr>
      <vt:lpstr>Arial</vt:lpstr>
      <vt:lpstr>方正大标宋_GBK</vt:lpstr>
      <vt:lpstr>SimHei</vt:lpstr>
      <vt:lpstr>Consolas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about us</vt:lpstr>
      <vt:lpstr>about us</vt:lpstr>
      <vt:lpstr>about us</vt:lpstr>
      <vt:lpstr>about us</vt:lpstr>
      <vt:lpstr>about us</vt:lpstr>
      <vt:lpstr>about us</vt:lpstr>
      <vt:lpstr>contact</vt:lpstr>
      <vt:lpstr>contact</vt:lpstr>
      <vt:lpstr>contact</vt:lpstr>
      <vt:lpstr>contact</vt:lpstr>
      <vt:lpstr>contact</vt:lpstr>
      <vt:lpstr>reset password</vt:lpstr>
      <vt:lpstr>reset password</vt:lpstr>
      <vt:lpstr>reset password</vt:lpstr>
      <vt:lpstr>reset password</vt:lpstr>
      <vt:lpstr>reset password</vt:lpstr>
      <vt:lpstr>reset password</vt:lpstr>
      <vt:lpstr>forgot password</vt:lpstr>
      <vt:lpstr>forgot password</vt:lpstr>
      <vt:lpstr>forgot password</vt:lpstr>
      <vt:lpstr>分工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1076</cp:revision>
  <dcterms:created xsi:type="dcterms:W3CDTF">2024-10-17T01:28:08Z</dcterms:created>
  <dcterms:modified xsi:type="dcterms:W3CDTF">2024-10-17T02:31:15Z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1033-5.7.2.8094</vt:lpwstr>
  </property>
  <property fmtid="{D5CDD505-2E9C-101B-9397-08002B2CF9AE}" pid="3" name="KSORubyTemplateID">
    <vt:lpwstr>2</vt:lpwstr>
  </property>
  <property fmtid="{D5CDD505-2E9C-101B-9397-08002B2CF9AE}" pid="4" name="ICV">
    <vt:lpwstr>2730D17A00444008B387FB7BE899568E_13</vt:lpwstr>
  </property>
</Properties>
</file>

<file path=docProps/thumbnail.jpeg>
</file>